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77" r:id="rId10"/>
    <p:sldId id="278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9" r:id="rId24"/>
    <p:sldId id="280" r:id="rId25"/>
    <p:sldId id="281" r:id="rId26"/>
    <p:sldId id="262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14234-82B0-414A-B13F-0CF21292247E}" type="doc">
      <dgm:prSet loTypeId="urn:microsoft.com/office/officeart/2005/8/layout/hList7#1" loCatId="process" qsTypeId="urn:microsoft.com/office/officeart/2005/8/quickstyle/simple3" qsCatId="simple" csTypeId="urn:microsoft.com/office/officeart/2005/8/colors/accent1_2" csCatId="accent1" phldr="1"/>
      <dgm:spPr/>
    </dgm:pt>
    <dgm:pt modelId="{20B80577-9E59-412E-B189-E805D5F83580}">
      <dgm:prSet phldrT="[Текст]" custT="1"/>
      <dgm:spPr/>
      <dgm:t>
        <a:bodyPr/>
        <a:lstStyle/>
        <a:p>
          <a:r>
            <a:rPr lang="ru-RU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Эмоциональный аспект</a:t>
          </a:r>
          <a:br>
            <a:rPr lang="ru-RU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smtClean="0"/>
            <a:t>Способность определить по внешним, поведенческим признакам эмоциональное состояние, в котором находится человек в данный момент</a:t>
          </a:r>
          <a:endParaRPr lang="ru-RU" sz="1700" dirty="0"/>
        </a:p>
      </dgm:t>
    </dgm:pt>
    <dgm:pt modelId="{E6F7E0AB-7795-4D12-BED1-BD3D323923BA}" type="parTrans" cxnId="{76E58498-A944-4B22-8B10-15CEC68190A2}">
      <dgm:prSet/>
      <dgm:spPr/>
      <dgm:t>
        <a:bodyPr/>
        <a:lstStyle/>
        <a:p>
          <a:endParaRPr lang="ru-RU"/>
        </a:p>
      </dgm:t>
    </dgm:pt>
    <dgm:pt modelId="{8CECEA2E-014B-4BFE-8FA8-ABE2D5FBB1B7}" type="sibTrans" cxnId="{76E58498-A944-4B22-8B10-15CEC68190A2}">
      <dgm:prSet/>
      <dgm:spPr/>
      <dgm:t>
        <a:bodyPr/>
        <a:lstStyle/>
        <a:p>
          <a:endParaRPr lang="ru-RU"/>
        </a:p>
      </dgm:t>
    </dgm:pt>
    <dgm:pt modelId="{CC258E57-4D6B-45F7-A812-0FC18DE13431}">
      <dgm:prSet phldrT="[Текст]" custT="1"/>
      <dgm:spPr/>
      <dgm:t>
        <a:bodyPr/>
        <a:lstStyle/>
        <a:p>
          <a:r>
            <a:rPr lang="ru-RU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Когнитивный аспект</a:t>
          </a:r>
          <a:br>
            <a:rPr lang="ru-RU" sz="18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smtClean="0"/>
            <a:t>Способность по внешним признакам понять, что собой представляет человек, проникнуть в глубину его личности и индивидуальности</a:t>
          </a:r>
          <a:endParaRPr lang="ru-RU" sz="1700" dirty="0"/>
        </a:p>
      </dgm:t>
    </dgm:pt>
    <dgm:pt modelId="{0A1360C4-B579-406C-9870-3F526FFCF878}" type="parTrans" cxnId="{FD0E281F-A1D8-4BB0-9277-C930C0B8816F}">
      <dgm:prSet/>
      <dgm:spPr/>
      <dgm:t>
        <a:bodyPr/>
        <a:lstStyle/>
        <a:p>
          <a:endParaRPr lang="ru-RU"/>
        </a:p>
      </dgm:t>
    </dgm:pt>
    <dgm:pt modelId="{C01C1E64-75B6-4DE7-AC1C-829CC9076B0F}" type="sibTrans" cxnId="{FD0E281F-A1D8-4BB0-9277-C930C0B8816F}">
      <dgm:prSet/>
      <dgm:spPr/>
      <dgm:t>
        <a:bodyPr/>
        <a:lstStyle/>
        <a:p>
          <a:endParaRPr lang="ru-RU"/>
        </a:p>
      </dgm:t>
    </dgm:pt>
    <dgm:pt modelId="{B41C2D4D-0D41-4B80-815F-25F1C5629970}" type="pres">
      <dgm:prSet presAssocID="{36614234-82B0-414A-B13F-0CF21292247E}" presName="Name0" presStyleCnt="0">
        <dgm:presLayoutVars>
          <dgm:dir/>
          <dgm:resizeHandles val="exact"/>
        </dgm:presLayoutVars>
      </dgm:prSet>
      <dgm:spPr/>
    </dgm:pt>
    <dgm:pt modelId="{4550A6BC-B5D4-4679-9C6F-5EE083E7C55D}" type="pres">
      <dgm:prSet presAssocID="{36614234-82B0-414A-B13F-0CF21292247E}" presName="fgShape" presStyleLbl="fgShp" presStyleIdx="0" presStyleCnt="1"/>
      <dgm:spPr/>
    </dgm:pt>
    <dgm:pt modelId="{FCFC97A5-2153-467D-83C0-3E3C60762753}" type="pres">
      <dgm:prSet presAssocID="{36614234-82B0-414A-B13F-0CF21292247E}" presName="linComp" presStyleCnt="0"/>
      <dgm:spPr/>
    </dgm:pt>
    <dgm:pt modelId="{EEAFB788-AA71-4FDE-AB0A-5C4D39B1A90E}" type="pres">
      <dgm:prSet presAssocID="{20B80577-9E59-412E-B189-E805D5F83580}" presName="compNode" presStyleCnt="0"/>
      <dgm:spPr/>
    </dgm:pt>
    <dgm:pt modelId="{EBCB6025-B461-429B-8547-F71AEE0D4F72}" type="pres">
      <dgm:prSet presAssocID="{20B80577-9E59-412E-B189-E805D5F83580}" presName="bkgdShape" presStyleLbl="node1" presStyleIdx="0" presStyleCnt="2"/>
      <dgm:spPr/>
      <dgm:t>
        <a:bodyPr/>
        <a:lstStyle/>
        <a:p>
          <a:endParaRPr lang="ru-RU"/>
        </a:p>
      </dgm:t>
    </dgm:pt>
    <dgm:pt modelId="{1D8772A1-40CE-46D0-89C5-20B519A054BF}" type="pres">
      <dgm:prSet presAssocID="{20B80577-9E59-412E-B189-E805D5F83580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A2209-999D-427B-8E13-A6EEB23D927A}" type="pres">
      <dgm:prSet presAssocID="{20B80577-9E59-412E-B189-E805D5F83580}" presName="invisiNode" presStyleLbl="node1" presStyleIdx="0" presStyleCnt="2"/>
      <dgm:spPr/>
    </dgm:pt>
    <dgm:pt modelId="{7D8656A9-E24F-4657-A78D-9546B4691F20}" type="pres">
      <dgm:prSet presAssocID="{20B80577-9E59-412E-B189-E805D5F83580}" presName="imagNode" presStyleLbl="fgImgPlace1" presStyleIdx="0" presStyleCnt="2" custScaleX="135551" custScaleY="114969"/>
      <dgm:spPr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01474625-0279-4607-BAE5-F569853DEE15}" type="pres">
      <dgm:prSet presAssocID="{8CECEA2E-014B-4BFE-8FA8-ABE2D5FBB1B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3B76355-E595-4274-A2C8-3CB67DF4836D}" type="pres">
      <dgm:prSet presAssocID="{CC258E57-4D6B-45F7-A812-0FC18DE13431}" presName="compNode" presStyleCnt="0"/>
      <dgm:spPr/>
    </dgm:pt>
    <dgm:pt modelId="{FA91277D-1DA2-46EC-AE7F-C98B44E61009}" type="pres">
      <dgm:prSet presAssocID="{CC258E57-4D6B-45F7-A812-0FC18DE13431}" presName="bkgdShape" presStyleLbl="node1" presStyleIdx="1" presStyleCnt="2"/>
      <dgm:spPr/>
      <dgm:t>
        <a:bodyPr/>
        <a:lstStyle/>
        <a:p>
          <a:endParaRPr lang="ru-RU"/>
        </a:p>
      </dgm:t>
    </dgm:pt>
    <dgm:pt modelId="{7FDB4C57-5676-4EC4-9DEE-1D8DDC9A68A5}" type="pres">
      <dgm:prSet presAssocID="{CC258E57-4D6B-45F7-A812-0FC18DE13431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22CFE-31B4-4BAE-B80A-4311AB188085}" type="pres">
      <dgm:prSet presAssocID="{CC258E57-4D6B-45F7-A812-0FC18DE13431}" presName="invisiNode" presStyleLbl="node1" presStyleIdx="1" presStyleCnt="2"/>
      <dgm:spPr/>
    </dgm:pt>
    <dgm:pt modelId="{C140CF30-95AF-4342-9D19-7293A1B25E12}" type="pres">
      <dgm:prSet presAssocID="{CC258E57-4D6B-45F7-A812-0FC18DE13431}" presName="imagNode" presStyleLbl="fgImgPlace1" presStyleIdx="1" presStyleCnt="2" custScaleX="142221" custScaleY="114969"/>
      <dgm:spPr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</dgm:ptLst>
  <dgm:cxnLst>
    <dgm:cxn modelId="{FD0E281F-A1D8-4BB0-9277-C930C0B8816F}" srcId="{36614234-82B0-414A-B13F-0CF21292247E}" destId="{CC258E57-4D6B-45F7-A812-0FC18DE13431}" srcOrd="1" destOrd="0" parTransId="{0A1360C4-B579-406C-9870-3F526FFCF878}" sibTransId="{C01C1E64-75B6-4DE7-AC1C-829CC9076B0F}"/>
    <dgm:cxn modelId="{7FBC3EEE-F592-4894-BE10-CAFDC1241FFB}" type="presOf" srcId="{8CECEA2E-014B-4BFE-8FA8-ABE2D5FBB1B7}" destId="{01474625-0279-4607-BAE5-F569853DEE15}" srcOrd="0" destOrd="0" presId="urn:microsoft.com/office/officeart/2005/8/layout/hList7#1"/>
    <dgm:cxn modelId="{7B473545-0CA4-4817-882E-B729D9263C04}" type="presOf" srcId="{36614234-82B0-414A-B13F-0CF21292247E}" destId="{B41C2D4D-0D41-4B80-815F-25F1C5629970}" srcOrd="0" destOrd="0" presId="urn:microsoft.com/office/officeart/2005/8/layout/hList7#1"/>
    <dgm:cxn modelId="{9AE70B6A-A004-4FC2-BC3C-E4DCCD7587E6}" type="presOf" srcId="{20B80577-9E59-412E-B189-E805D5F83580}" destId="{EBCB6025-B461-429B-8547-F71AEE0D4F72}" srcOrd="0" destOrd="0" presId="urn:microsoft.com/office/officeart/2005/8/layout/hList7#1"/>
    <dgm:cxn modelId="{9B11E00E-233F-4AAD-BF80-3C6EB15BCC56}" type="presOf" srcId="{CC258E57-4D6B-45F7-A812-0FC18DE13431}" destId="{FA91277D-1DA2-46EC-AE7F-C98B44E61009}" srcOrd="0" destOrd="0" presId="urn:microsoft.com/office/officeart/2005/8/layout/hList7#1"/>
    <dgm:cxn modelId="{4FB0D0E0-7C5C-49A8-9AD9-B0BB10254F61}" type="presOf" srcId="{CC258E57-4D6B-45F7-A812-0FC18DE13431}" destId="{7FDB4C57-5676-4EC4-9DEE-1D8DDC9A68A5}" srcOrd="1" destOrd="0" presId="urn:microsoft.com/office/officeart/2005/8/layout/hList7#1"/>
    <dgm:cxn modelId="{76E58498-A944-4B22-8B10-15CEC68190A2}" srcId="{36614234-82B0-414A-B13F-0CF21292247E}" destId="{20B80577-9E59-412E-B189-E805D5F83580}" srcOrd="0" destOrd="0" parTransId="{E6F7E0AB-7795-4D12-BED1-BD3D323923BA}" sibTransId="{8CECEA2E-014B-4BFE-8FA8-ABE2D5FBB1B7}"/>
    <dgm:cxn modelId="{26812460-56F2-4027-B01B-7799110D6E53}" type="presOf" srcId="{20B80577-9E59-412E-B189-E805D5F83580}" destId="{1D8772A1-40CE-46D0-89C5-20B519A054BF}" srcOrd="1" destOrd="0" presId="urn:microsoft.com/office/officeart/2005/8/layout/hList7#1"/>
    <dgm:cxn modelId="{26D6A03E-31E1-48DC-8802-71A41E2C28D0}" type="presParOf" srcId="{B41C2D4D-0D41-4B80-815F-25F1C5629970}" destId="{4550A6BC-B5D4-4679-9C6F-5EE083E7C55D}" srcOrd="0" destOrd="0" presId="urn:microsoft.com/office/officeart/2005/8/layout/hList7#1"/>
    <dgm:cxn modelId="{C116936F-E1C2-4A75-9DBE-E549D006DD70}" type="presParOf" srcId="{B41C2D4D-0D41-4B80-815F-25F1C5629970}" destId="{FCFC97A5-2153-467D-83C0-3E3C60762753}" srcOrd="1" destOrd="0" presId="urn:microsoft.com/office/officeart/2005/8/layout/hList7#1"/>
    <dgm:cxn modelId="{3C94CEF3-80E6-486B-B8EA-E1A2D57F31E9}" type="presParOf" srcId="{FCFC97A5-2153-467D-83C0-3E3C60762753}" destId="{EEAFB788-AA71-4FDE-AB0A-5C4D39B1A90E}" srcOrd="0" destOrd="0" presId="urn:microsoft.com/office/officeart/2005/8/layout/hList7#1"/>
    <dgm:cxn modelId="{2E4F3CA3-9185-49C4-99B1-56D5D21826FB}" type="presParOf" srcId="{EEAFB788-AA71-4FDE-AB0A-5C4D39B1A90E}" destId="{EBCB6025-B461-429B-8547-F71AEE0D4F72}" srcOrd="0" destOrd="0" presId="urn:microsoft.com/office/officeart/2005/8/layout/hList7#1"/>
    <dgm:cxn modelId="{6DFB3917-07CA-4D88-8D06-5ABA995E33DA}" type="presParOf" srcId="{EEAFB788-AA71-4FDE-AB0A-5C4D39B1A90E}" destId="{1D8772A1-40CE-46D0-89C5-20B519A054BF}" srcOrd="1" destOrd="0" presId="urn:microsoft.com/office/officeart/2005/8/layout/hList7#1"/>
    <dgm:cxn modelId="{01D733FB-6BC1-40E9-810C-86D05985BDC0}" type="presParOf" srcId="{EEAFB788-AA71-4FDE-AB0A-5C4D39B1A90E}" destId="{FF9A2209-999D-427B-8E13-A6EEB23D927A}" srcOrd="2" destOrd="0" presId="urn:microsoft.com/office/officeart/2005/8/layout/hList7#1"/>
    <dgm:cxn modelId="{2725B79C-D33C-4432-873F-C024177FC731}" type="presParOf" srcId="{EEAFB788-AA71-4FDE-AB0A-5C4D39B1A90E}" destId="{7D8656A9-E24F-4657-A78D-9546B4691F20}" srcOrd="3" destOrd="0" presId="urn:microsoft.com/office/officeart/2005/8/layout/hList7#1"/>
    <dgm:cxn modelId="{9135658C-8A1D-481C-93FA-0FC6F7BA4723}" type="presParOf" srcId="{FCFC97A5-2153-467D-83C0-3E3C60762753}" destId="{01474625-0279-4607-BAE5-F569853DEE15}" srcOrd="1" destOrd="0" presId="urn:microsoft.com/office/officeart/2005/8/layout/hList7#1"/>
    <dgm:cxn modelId="{08D56532-F04C-47AF-A979-DA1230DA1B72}" type="presParOf" srcId="{FCFC97A5-2153-467D-83C0-3E3C60762753}" destId="{33B76355-E595-4274-A2C8-3CB67DF4836D}" srcOrd="2" destOrd="0" presId="urn:microsoft.com/office/officeart/2005/8/layout/hList7#1"/>
    <dgm:cxn modelId="{FFA18EA2-234F-4955-BC73-F5DA501F303C}" type="presParOf" srcId="{33B76355-E595-4274-A2C8-3CB67DF4836D}" destId="{FA91277D-1DA2-46EC-AE7F-C98B44E61009}" srcOrd="0" destOrd="0" presId="urn:microsoft.com/office/officeart/2005/8/layout/hList7#1"/>
    <dgm:cxn modelId="{623D5B71-9B7B-447E-8770-6CC9810D03D2}" type="presParOf" srcId="{33B76355-E595-4274-A2C8-3CB67DF4836D}" destId="{7FDB4C57-5676-4EC4-9DEE-1D8DDC9A68A5}" srcOrd="1" destOrd="0" presId="urn:microsoft.com/office/officeart/2005/8/layout/hList7#1"/>
    <dgm:cxn modelId="{5618B4FB-15C4-4DC5-A1FB-B5D3633ACCAB}" type="presParOf" srcId="{33B76355-E595-4274-A2C8-3CB67DF4836D}" destId="{D0922CFE-31B4-4BAE-B80A-4311AB188085}" srcOrd="2" destOrd="0" presId="urn:microsoft.com/office/officeart/2005/8/layout/hList7#1"/>
    <dgm:cxn modelId="{367A64AF-8CE0-4B2E-8A4A-4C32C6FD1B2C}" type="presParOf" srcId="{33B76355-E595-4274-A2C8-3CB67DF4836D}" destId="{C140CF30-95AF-4342-9D19-7293A1B25E12}" srcOrd="3" destOrd="0" presId="urn:microsoft.com/office/officeart/2005/8/layout/hList7#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AACCF2-D55A-4D9C-8B25-1BDADBF62BA4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ACC02F-35AF-45D3-A408-6BF5E84B0592}">
      <dgm:prSet phldrT="[Текст]"/>
      <dgm:spPr/>
      <dgm:t>
        <a:bodyPr/>
        <a:lstStyle/>
        <a:p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Познания себя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5D1D83-DE08-4140-8EB8-629B68B968A5}" type="parTrans" cxnId="{05BB1526-5534-48FF-92F1-EC4694C24CF5}">
      <dgm:prSet/>
      <dgm:spPr/>
      <dgm:t>
        <a:bodyPr/>
        <a:lstStyle/>
        <a:p>
          <a:endParaRPr lang="ru-RU"/>
        </a:p>
      </dgm:t>
    </dgm:pt>
    <dgm:pt modelId="{1795B942-82F6-436B-8093-C3CD3DFBB588}" type="sibTrans" cxnId="{05BB1526-5534-48FF-92F1-EC4694C24CF5}">
      <dgm:prSet/>
      <dgm:spPr/>
      <dgm:t>
        <a:bodyPr/>
        <a:lstStyle/>
        <a:p>
          <a:endParaRPr lang="ru-RU"/>
        </a:p>
      </dgm:t>
    </dgm:pt>
    <dgm:pt modelId="{740FE45B-1B56-4262-AAA7-3259054CDBD3}">
      <dgm:prSet phldrT="[Текст]"/>
      <dgm:spPr/>
      <dgm:t>
        <a:bodyPr/>
        <a:lstStyle/>
        <a:p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Познания партнеров по взаимодействию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5BB13-6B82-4954-9D10-E509EB64A95F}" type="parTrans" cxnId="{02A4196D-4D35-4967-8014-54696253B063}">
      <dgm:prSet/>
      <dgm:spPr/>
      <dgm:t>
        <a:bodyPr/>
        <a:lstStyle/>
        <a:p>
          <a:endParaRPr lang="ru-RU"/>
        </a:p>
      </dgm:t>
    </dgm:pt>
    <dgm:pt modelId="{F7EC0EC0-C354-431A-B223-6D130A08930B}" type="sibTrans" cxnId="{02A4196D-4D35-4967-8014-54696253B063}">
      <dgm:prSet/>
      <dgm:spPr/>
      <dgm:t>
        <a:bodyPr/>
        <a:lstStyle/>
        <a:p>
          <a:endParaRPr lang="ru-RU"/>
        </a:p>
      </dgm:t>
    </dgm:pt>
    <dgm:pt modelId="{DB112E6B-33A8-4F67-B026-E959DF9976B0}">
      <dgm:prSet phldrT="[Текст]"/>
      <dgm:spPr/>
      <dgm:t>
        <a:bodyPr/>
        <a:lstStyle/>
        <a:p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Установления эмоциональных отношений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23C34C-144A-4B7D-8791-6A375E07F5CD}" type="parTrans" cxnId="{4706BD92-D3B0-4BB3-9827-1F0D21E8B0BC}">
      <dgm:prSet/>
      <dgm:spPr/>
      <dgm:t>
        <a:bodyPr/>
        <a:lstStyle/>
        <a:p>
          <a:endParaRPr lang="ru-RU"/>
        </a:p>
      </dgm:t>
    </dgm:pt>
    <dgm:pt modelId="{862CA2C5-196D-4DCE-ACB4-A5A509865835}" type="sibTrans" cxnId="{4706BD92-D3B0-4BB3-9827-1F0D21E8B0BC}">
      <dgm:prSet/>
      <dgm:spPr/>
      <dgm:t>
        <a:bodyPr/>
        <a:lstStyle/>
        <a:p>
          <a:endParaRPr lang="ru-RU"/>
        </a:p>
      </dgm:t>
    </dgm:pt>
    <dgm:pt modelId="{4262932E-45E0-41DE-8517-4D80243B3C1D}">
      <dgm:prSet phldrT="[Текст]"/>
      <dgm:spPr/>
      <dgm:t>
        <a:bodyPr/>
        <a:lstStyle/>
        <a:p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 совместной деятельности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4A56E0-ADA4-4BC5-B480-D87607BB84A3}" type="parTrans" cxnId="{1C0E252C-36C5-406E-A1A7-FFAE070F313B}">
      <dgm:prSet/>
      <dgm:spPr/>
      <dgm:t>
        <a:bodyPr/>
        <a:lstStyle/>
        <a:p>
          <a:endParaRPr lang="ru-RU"/>
        </a:p>
      </dgm:t>
    </dgm:pt>
    <dgm:pt modelId="{DDED0E7E-9572-46AE-A0F1-E0D1CD47284D}" type="sibTrans" cxnId="{1C0E252C-36C5-406E-A1A7-FFAE070F313B}">
      <dgm:prSet/>
      <dgm:spPr/>
      <dgm:t>
        <a:bodyPr/>
        <a:lstStyle/>
        <a:p>
          <a:endParaRPr lang="ru-RU"/>
        </a:p>
      </dgm:t>
    </dgm:pt>
    <dgm:pt modelId="{ED187C57-E76D-49D6-90A9-357A3927D7FC}" type="pres">
      <dgm:prSet presAssocID="{B4AACCF2-D55A-4D9C-8B25-1BDADBF62BA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001427A-FF84-4E7C-9AAE-F3C5CAB49C07}" type="pres">
      <dgm:prSet presAssocID="{B4AACCF2-D55A-4D9C-8B25-1BDADBF62BA4}" presName="Name1" presStyleCnt="0"/>
      <dgm:spPr/>
    </dgm:pt>
    <dgm:pt modelId="{EBA8805D-725B-4D06-B9A9-228C9F428C5F}" type="pres">
      <dgm:prSet presAssocID="{B4AACCF2-D55A-4D9C-8B25-1BDADBF62BA4}" presName="cycle" presStyleCnt="0"/>
      <dgm:spPr/>
    </dgm:pt>
    <dgm:pt modelId="{7837FF4A-7C82-45AD-9A5A-F02F50BF0DAA}" type="pres">
      <dgm:prSet presAssocID="{B4AACCF2-D55A-4D9C-8B25-1BDADBF62BA4}" presName="srcNode" presStyleLbl="node1" presStyleIdx="0" presStyleCnt="4"/>
      <dgm:spPr/>
    </dgm:pt>
    <dgm:pt modelId="{7B6769F2-5F0E-4109-8E32-9E09239FC7DC}" type="pres">
      <dgm:prSet presAssocID="{B4AACCF2-D55A-4D9C-8B25-1BDADBF62BA4}" presName="conn" presStyleLbl="parChTrans1D2" presStyleIdx="0" presStyleCnt="1"/>
      <dgm:spPr/>
      <dgm:t>
        <a:bodyPr/>
        <a:lstStyle/>
        <a:p>
          <a:endParaRPr lang="ru-RU"/>
        </a:p>
      </dgm:t>
    </dgm:pt>
    <dgm:pt modelId="{8D7BD058-4968-408F-898C-AEC5372D1E12}" type="pres">
      <dgm:prSet presAssocID="{B4AACCF2-D55A-4D9C-8B25-1BDADBF62BA4}" presName="extraNode" presStyleLbl="node1" presStyleIdx="0" presStyleCnt="4"/>
      <dgm:spPr/>
    </dgm:pt>
    <dgm:pt modelId="{969A2A14-51DA-4E70-AC23-BF9574275284}" type="pres">
      <dgm:prSet presAssocID="{B4AACCF2-D55A-4D9C-8B25-1BDADBF62BA4}" presName="dstNode" presStyleLbl="node1" presStyleIdx="0" presStyleCnt="4"/>
      <dgm:spPr/>
    </dgm:pt>
    <dgm:pt modelId="{35AC1C36-73AA-45FB-B346-40CF5502DEC7}" type="pres">
      <dgm:prSet presAssocID="{6CACC02F-35AF-45D3-A408-6BF5E84B059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42B60-FBF4-4C8E-AD58-8339369643BA}" type="pres">
      <dgm:prSet presAssocID="{6CACC02F-35AF-45D3-A408-6BF5E84B0592}" presName="accent_1" presStyleCnt="0"/>
      <dgm:spPr/>
    </dgm:pt>
    <dgm:pt modelId="{5F680B78-9C0E-49B2-93FB-FCD85018E73E}" type="pres">
      <dgm:prSet presAssocID="{6CACC02F-35AF-45D3-A408-6BF5E84B0592}" presName="accentRepeatNode" presStyleLbl="solidFgAcc1" presStyleIdx="0" presStyleCnt="4"/>
      <dgm:spPr/>
    </dgm:pt>
    <dgm:pt modelId="{06427BD6-3824-4510-9ED3-7E83268CABAD}" type="pres">
      <dgm:prSet presAssocID="{740FE45B-1B56-4262-AAA7-3259054CDBD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DFC17-9BFD-4D24-BCEC-C06ABDCE2727}" type="pres">
      <dgm:prSet presAssocID="{740FE45B-1B56-4262-AAA7-3259054CDBD3}" presName="accent_2" presStyleCnt="0"/>
      <dgm:spPr/>
    </dgm:pt>
    <dgm:pt modelId="{E26974B3-71D2-4084-9A6D-D40EBD8B3D52}" type="pres">
      <dgm:prSet presAssocID="{740FE45B-1B56-4262-AAA7-3259054CDBD3}" presName="accentRepeatNode" presStyleLbl="solidFgAcc1" presStyleIdx="1" presStyleCnt="4"/>
      <dgm:spPr/>
    </dgm:pt>
    <dgm:pt modelId="{59C93B8C-C1C0-45A9-9F7B-AC116982449A}" type="pres">
      <dgm:prSet presAssocID="{DB112E6B-33A8-4F67-B026-E959DF9976B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346E7-758C-4034-A597-2F27640D113E}" type="pres">
      <dgm:prSet presAssocID="{DB112E6B-33A8-4F67-B026-E959DF9976B0}" presName="accent_3" presStyleCnt="0"/>
      <dgm:spPr/>
    </dgm:pt>
    <dgm:pt modelId="{974162FF-9C02-4765-A8C8-55B7A44AABF8}" type="pres">
      <dgm:prSet presAssocID="{DB112E6B-33A8-4F67-B026-E959DF9976B0}" presName="accentRepeatNode" presStyleLbl="solidFgAcc1" presStyleIdx="2" presStyleCnt="4"/>
      <dgm:spPr/>
    </dgm:pt>
    <dgm:pt modelId="{96BC44D6-95CB-4473-AAE5-007B267A02B5}" type="pres">
      <dgm:prSet presAssocID="{4262932E-45E0-41DE-8517-4D80243B3C1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D8EA8-B1A1-45F9-83EF-CFE96E86B057}" type="pres">
      <dgm:prSet presAssocID="{4262932E-45E0-41DE-8517-4D80243B3C1D}" presName="accent_4" presStyleCnt="0"/>
      <dgm:spPr/>
    </dgm:pt>
    <dgm:pt modelId="{2395A8DA-6270-4BE0-A646-04B3E450B0EF}" type="pres">
      <dgm:prSet presAssocID="{4262932E-45E0-41DE-8517-4D80243B3C1D}" presName="accentRepeatNode" presStyleLbl="solidFgAcc1" presStyleIdx="3" presStyleCnt="4"/>
      <dgm:spPr/>
    </dgm:pt>
  </dgm:ptLst>
  <dgm:cxnLst>
    <dgm:cxn modelId="{4706BD92-D3B0-4BB3-9827-1F0D21E8B0BC}" srcId="{B4AACCF2-D55A-4D9C-8B25-1BDADBF62BA4}" destId="{DB112E6B-33A8-4F67-B026-E959DF9976B0}" srcOrd="2" destOrd="0" parTransId="{BA23C34C-144A-4B7D-8791-6A375E07F5CD}" sibTransId="{862CA2C5-196D-4DCE-ACB4-A5A509865835}"/>
    <dgm:cxn modelId="{05BB1526-5534-48FF-92F1-EC4694C24CF5}" srcId="{B4AACCF2-D55A-4D9C-8B25-1BDADBF62BA4}" destId="{6CACC02F-35AF-45D3-A408-6BF5E84B0592}" srcOrd="0" destOrd="0" parTransId="{465D1D83-DE08-4140-8EB8-629B68B968A5}" sibTransId="{1795B942-82F6-436B-8093-C3CD3DFBB588}"/>
    <dgm:cxn modelId="{1C0E252C-36C5-406E-A1A7-FFAE070F313B}" srcId="{B4AACCF2-D55A-4D9C-8B25-1BDADBF62BA4}" destId="{4262932E-45E0-41DE-8517-4D80243B3C1D}" srcOrd="3" destOrd="0" parTransId="{2F4A56E0-ADA4-4BC5-B480-D87607BB84A3}" sibTransId="{DDED0E7E-9572-46AE-A0F1-E0D1CD47284D}"/>
    <dgm:cxn modelId="{45107DEE-5289-43CA-9DFB-F1E32BCFFB84}" type="presOf" srcId="{DB112E6B-33A8-4F67-B026-E959DF9976B0}" destId="{59C93B8C-C1C0-45A9-9F7B-AC116982449A}" srcOrd="0" destOrd="0" presId="urn:microsoft.com/office/officeart/2008/layout/VerticalCurvedList"/>
    <dgm:cxn modelId="{8A0247B4-D26B-4052-8204-E8D798FB08F3}" type="presOf" srcId="{740FE45B-1B56-4262-AAA7-3259054CDBD3}" destId="{06427BD6-3824-4510-9ED3-7E83268CABAD}" srcOrd="0" destOrd="0" presId="urn:microsoft.com/office/officeart/2008/layout/VerticalCurvedList"/>
    <dgm:cxn modelId="{02A4196D-4D35-4967-8014-54696253B063}" srcId="{B4AACCF2-D55A-4D9C-8B25-1BDADBF62BA4}" destId="{740FE45B-1B56-4262-AAA7-3259054CDBD3}" srcOrd="1" destOrd="0" parTransId="{83A5BB13-6B82-4954-9D10-E509EB64A95F}" sibTransId="{F7EC0EC0-C354-431A-B223-6D130A08930B}"/>
    <dgm:cxn modelId="{EC091FA6-5CD9-40A8-8346-A0AF713E25A6}" type="presOf" srcId="{6CACC02F-35AF-45D3-A408-6BF5E84B0592}" destId="{35AC1C36-73AA-45FB-B346-40CF5502DEC7}" srcOrd="0" destOrd="0" presId="urn:microsoft.com/office/officeart/2008/layout/VerticalCurvedList"/>
    <dgm:cxn modelId="{6988809B-748E-4402-9A1A-BBE99F4A5619}" type="presOf" srcId="{B4AACCF2-D55A-4D9C-8B25-1BDADBF62BA4}" destId="{ED187C57-E76D-49D6-90A9-357A3927D7FC}" srcOrd="0" destOrd="0" presId="urn:microsoft.com/office/officeart/2008/layout/VerticalCurvedList"/>
    <dgm:cxn modelId="{DCC57951-072D-4E9C-B7DE-06293D885879}" type="presOf" srcId="{4262932E-45E0-41DE-8517-4D80243B3C1D}" destId="{96BC44D6-95CB-4473-AAE5-007B267A02B5}" srcOrd="0" destOrd="0" presId="urn:microsoft.com/office/officeart/2008/layout/VerticalCurvedList"/>
    <dgm:cxn modelId="{8891ECBF-0B82-4922-98A4-45D9B10C5FA1}" type="presOf" srcId="{1795B942-82F6-436B-8093-C3CD3DFBB588}" destId="{7B6769F2-5F0E-4109-8E32-9E09239FC7DC}" srcOrd="0" destOrd="0" presId="urn:microsoft.com/office/officeart/2008/layout/VerticalCurvedList"/>
    <dgm:cxn modelId="{F124DEE7-0C3B-4141-9ED2-4AF5519FC046}" type="presParOf" srcId="{ED187C57-E76D-49D6-90A9-357A3927D7FC}" destId="{2001427A-FF84-4E7C-9AAE-F3C5CAB49C07}" srcOrd="0" destOrd="0" presId="urn:microsoft.com/office/officeart/2008/layout/VerticalCurvedList"/>
    <dgm:cxn modelId="{4AC1F899-6AAF-4A53-98DC-6490308F6678}" type="presParOf" srcId="{2001427A-FF84-4E7C-9AAE-F3C5CAB49C07}" destId="{EBA8805D-725B-4D06-B9A9-228C9F428C5F}" srcOrd="0" destOrd="0" presId="urn:microsoft.com/office/officeart/2008/layout/VerticalCurvedList"/>
    <dgm:cxn modelId="{5854C379-D91D-4F4C-862A-4FC23B79F953}" type="presParOf" srcId="{EBA8805D-725B-4D06-B9A9-228C9F428C5F}" destId="{7837FF4A-7C82-45AD-9A5A-F02F50BF0DAA}" srcOrd="0" destOrd="0" presId="urn:microsoft.com/office/officeart/2008/layout/VerticalCurvedList"/>
    <dgm:cxn modelId="{8DDBED43-0221-4D85-A46F-607871A0429A}" type="presParOf" srcId="{EBA8805D-725B-4D06-B9A9-228C9F428C5F}" destId="{7B6769F2-5F0E-4109-8E32-9E09239FC7DC}" srcOrd="1" destOrd="0" presId="urn:microsoft.com/office/officeart/2008/layout/VerticalCurvedList"/>
    <dgm:cxn modelId="{D6106D36-BBAE-45E6-B507-13034966473D}" type="presParOf" srcId="{EBA8805D-725B-4D06-B9A9-228C9F428C5F}" destId="{8D7BD058-4968-408F-898C-AEC5372D1E12}" srcOrd="2" destOrd="0" presId="urn:microsoft.com/office/officeart/2008/layout/VerticalCurvedList"/>
    <dgm:cxn modelId="{896D7A92-9CBC-4EE5-9F74-AC2E4B958B73}" type="presParOf" srcId="{EBA8805D-725B-4D06-B9A9-228C9F428C5F}" destId="{969A2A14-51DA-4E70-AC23-BF9574275284}" srcOrd="3" destOrd="0" presId="urn:microsoft.com/office/officeart/2008/layout/VerticalCurvedList"/>
    <dgm:cxn modelId="{7DC9A83D-B7AC-4FB1-9271-DE360B9E0343}" type="presParOf" srcId="{2001427A-FF84-4E7C-9AAE-F3C5CAB49C07}" destId="{35AC1C36-73AA-45FB-B346-40CF5502DEC7}" srcOrd="1" destOrd="0" presId="urn:microsoft.com/office/officeart/2008/layout/VerticalCurvedList"/>
    <dgm:cxn modelId="{86DACE77-38E6-4EA9-AD69-7DD348A47DF7}" type="presParOf" srcId="{2001427A-FF84-4E7C-9AAE-F3C5CAB49C07}" destId="{48742B60-FBF4-4C8E-AD58-8339369643BA}" srcOrd="2" destOrd="0" presId="urn:microsoft.com/office/officeart/2008/layout/VerticalCurvedList"/>
    <dgm:cxn modelId="{0B818107-3EDF-4D22-8B17-3367DC691D75}" type="presParOf" srcId="{48742B60-FBF4-4C8E-AD58-8339369643BA}" destId="{5F680B78-9C0E-49B2-93FB-FCD85018E73E}" srcOrd="0" destOrd="0" presId="urn:microsoft.com/office/officeart/2008/layout/VerticalCurvedList"/>
    <dgm:cxn modelId="{43F40AB8-AE36-4292-951A-257DB68A8808}" type="presParOf" srcId="{2001427A-FF84-4E7C-9AAE-F3C5CAB49C07}" destId="{06427BD6-3824-4510-9ED3-7E83268CABAD}" srcOrd="3" destOrd="0" presId="urn:microsoft.com/office/officeart/2008/layout/VerticalCurvedList"/>
    <dgm:cxn modelId="{E19E1D80-DB62-44C3-82A0-FD35E8D52962}" type="presParOf" srcId="{2001427A-FF84-4E7C-9AAE-F3C5CAB49C07}" destId="{DEBDFC17-9BFD-4D24-BCEC-C06ABDCE2727}" srcOrd="4" destOrd="0" presId="urn:microsoft.com/office/officeart/2008/layout/VerticalCurvedList"/>
    <dgm:cxn modelId="{6226E0C4-2B7E-443E-B71B-8AD253817443}" type="presParOf" srcId="{DEBDFC17-9BFD-4D24-BCEC-C06ABDCE2727}" destId="{E26974B3-71D2-4084-9A6D-D40EBD8B3D52}" srcOrd="0" destOrd="0" presId="urn:microsoft.com/office/officeart/2008/layout/VerticalCurvedList"/>
    <dgm:cxn modelId="{306BA4E6-49E0-4416-92EF-73E076006807}" type="presParOf" srcId="{2001427A-FF84-4E7C-9AAE-F3C5CAB49C07}" destId="{59C93B8C-C1C0-45A9-9F7B-AC116982449A}" srcOrd="5" destOrd="0" presId="urn:microsoft.com/office/officeart/2008/layout/VerticalCurvedList"/>
    <dgm:cxn modelId="{7F05B5FF-CD4E-46FF-92F3-F37652C6C1C2}" type="presParOf" srcId="{2001427A-FF84-4E7C-9AAE-F3C5CAB49C07}" destId="{CB4346E7-758C-4034-A597-2F27640D113E}" srcOrd="6" destOrd="0" presId="urn:microsoft.com/office/officeart/2008/layout/VerticalCurvedList"/>
    <dgm:cxn modelId="{60691F49-64C3-457E-A779-52CD6B5091D9}" type="presParOf" srcId="{CB4346E7-758C-4034-A597-2F27640D113E}" destId="{974162FF-9C02-4765-A8C8-55B7A44AABF8}" srcOrd="0" destOrd="0" presId="urn:microsoft.com/office/officeart/2008/layout/VerticalCurvedList"/>
    <dgm:cxn modelId="{5707B386-E123-43C4-922E-E169AE70A03D}" type="presParOf" srcId="{2001427A-FF84-4E7C-9AAE-F3C5CAB49C07}" destId="{96BC44D6-95CB-4473-AAE5-007B267A02B5}" srcOrd="7" destOrd="0" presId="urn:microsoft.com/office/officeart/2008/layout/VerticalCurvedList"/>
    <dgm:cxn modelId="{9609AF68-19C6-44FA-9F02-25A0E52BC5B3}" type="presParOf" srcId="{2001427A-FF84-4E7C-9AAE-F3C5CAB49C07}" destId="{786D8EA8-B1A1-45F9-83EF-CFE96E86B057}" srcOrd="8" destOrd="0" presId="urn:microsoft.com/office/officeart/2008/layout/VerticalCurvedList"/>
    <dgm:cxn modelId="{805E7A4B-6EB2-4D14-ADC7-B606945DA259}" type="presParOf" srcId="{786D8EA8-B1A1-45F9-83EF-CFE96E86B057}" destId="{2395A8DA-6270-4BE0-A646-04B3E450B0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055292-8EA9-4548-9456-3987AAB65FA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D5E9EE-CFF6-4DE4-9C46-DC2E56B18F26}">
      <dgm:prSet phldrT="[Текст]"/>
      <dgm:spPr/>
      <dgm:t>
        <a:bodyPr/>
        <a:lstStyle/>
        <a:p>
          <a:r>
            <a:rPr lang="ru-RU" dirty="0" smtClean="0"/>
            <a:t>Активность </a:t>
          </a:r>
          <a:endParaRPr lang="ru-RU" dirty="0"/>
        </a:p>
      </dgm:t>
    </dgm:pt>
    <dgm:pt modelId="{771A9984-9923-4D0C-A65A-595DEC0E70B6}" type="parTrans" cxnId="{E31E10E1-7B4A-448B-AD81-573B36575106}">
      <dgm:prSet/>
      <dgm:spPr/>
      <dgm:t>
        <a:bodyPr/>
        <a:lstStyle/>
        <a:p>
          <a:endParaRPr lang="ru-RU"/>
        </a:p>
      </dgm:t>
    </dgm:pt>
    <dgm:pt modelId="{1AF1DF7A-97C6-4859-AC1B-7C7CB7542858}" type="sibTrans" cxnId="{E31E10E1-7B4A-448B-AD81-573B36575106}">
      <dgm:prSet/>
      <dgm:spPr/>
      <dgm:t>
        <a:bodyPr/>
        <a:lstStyle/>
        <a:p>
          <a:endParaRPr lang="ru-RU"/>
        </a:p>
      </dgm:t>
    </dgm:pt>
    <dgm:pt modelId="{4FA5B9D5-F269-46B0-B322-14C8AF68115B}">
      <dgm:prSet phldrT="[Текст]"/>
      <dgm:spPr/>
      <dgm:t>
        <a:bodyPr/>
        <a:lstStyle/>
        <a:p>
          <a:r>
            <a:rPr lang="ru-RU" dirty="0" smtClean="0"/>
            <a:t>Целостность </a:t>
          </a:r>
          <a:endParaRPr lang="ru-RU" dirty="0"/>
        </a:p>
      </dgm:t>
    </dgm:pt>
    <dgm:pt modelId="{A6DD0260-A27D-463C-8ECD-4DEE737E7162}" type="parTrans" cxnId="{4256D715-DF0A-42FF-A09E-855996090741}">
      <dgm:prSet/>
      <dgm:spPr/>
      <dgm:t>
        <a:bodyPr/>
        <a:lstStyle/>
        <a:p>
          <a:endParaRPr lang="ru-RU"/>
        </a:p>
      </dgm:t>
    </dgm:pt>
    <dgm:pt modelId="{0326A6C2-F404-4E3F-8721-8B7EA496E13F}" type="sibTrans" cxnId="{4256D715-DF0A-42FF-A09E-855996090741}">
      <dgm:prSet/>
      <dgm:spPr/>
      <dgm:t>
        <a:bodyPr/>
        <a:lstStyle/>
        <a:p>
          <a:endParaRPr lang="ru-RU"/>
        </a:p>
      </dgm:t>
    </dgm:pt>
    <dgm:pt modelId="{0E495B16-9F77-4D46-9E0D-633859E261FA}">
      <dgm:prSet phldrT="[Текст]"/>
      <dgm:spPr/>
      <dgm:t>
        <a:bodyPr/>
        <a:lstStyle/>
        <a:p>
          <a:r>
            <a:rPr lang="ru-RU" dirty="0" smtClean="0"/>
            <a:t>Мотивированность </a:t>
          </a:r>
          <a:endParaRPr lang="ru-RU" dirty="0"/>
        </a:p>
      </dgm:t>
    </dgm:pt>
    <dgm:pt modelId="{DE13F7EE-27B8-4972-91FD-6811A62911F9}" type="parTrans" cxnId="{923D8C71-F883-4138-B485-B8350AC0C728}">
      <dgm:prSet/>
      <dgm:spPr/>
      <dgm:t>
        <a:bodyPr/>
        <a:lstStyle/>
        <a:p>
          <a:endParaRPr lang="ru-RU"/>
        </a:p>
      </dgm:t>
    </dgm:pt>
    <dgm:pt modelId="{C811B61D-FC3B-4FEC-942C-1B1CC3958C36}" type="sibTrans" cxnId="{923D8C71-F883-4138-B485-B8350AC0C728}">
      <dgm:prSet/>
      <dgm:spPr/>
      <dgm:t>
        <a:bodyPr/>
        <a:lstStyle/>
        <a:p>
          <a:endParaRPr lang="ru-RU"/>
        </a:p>
      </dgm:t>
    </dgm:pt>
    <dgm:pt modelId="{C2854638-1493-43F9-8D51-234537E13F50}" type="pres">
      <dgm:prSet presAssocID="{DA055292-8EA9-4548-9456-3987AAB65FA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8543C0-8684-4CEA-A499-8BF5AEF2CF42}" type="pres">
      <dgm:prSet presAssocID="{0ED5E9EE-CFF6-4DE4-9C46-DC2E56B18F26}" presName="Accent1" presStyleCnt="0"/>
      <dgm:spPr/>
    </dgm:pt>
    <dgm:pt modelId="{E8272A0B-A88B-4479-A97A-FD1436580206}" type="pres">
      <dgm:prSet presAssocID="{0ED5E9EE-CFF6-4DE4-9C46-DC2E56B18F26}" presName="Accent" presStyleLbl="node1" presStyleIdx="0" presStyleCnt="3"/>
      <dgm:spPr/>
    </dgm:pt>
    <dgm:pt modelId="{93AEF9B3-6BB9-4FEE-BFE4-DC3470A9B927}" type="pres">
      <dgm:prSet presAssocID="{0ED5E9EE-CFF6-4DE4-9C46-DC2E56B18F26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40658-F8EF-4AA0-B0CD-25C625ED3EA2}" type="pres">
      <dgm:prSet presAssocID="{4FA5B9D5-F269-46B0-B322-14C8AF68115B}" presName="Accent2" presStyleCnt="0"/>
      <dgm:spPr/>
    </dgm:pt>
    <dgm:pt modelId="{28745DE1-9CE6-40AC-8AC0-335595EF066C}" type="pres">
      <dgm:prSet presAssocID="{4FA5B9D5-F269-46B0-B322-14C8AF68115B}" presName="Accent" presStyleLbl="node1" presStyleIdx="1" presStyleCnt="3"/>
      <dgm:spPr/>
    </dgm:pt>
    <dgm:pt modelId="{22C52E85-86BC-48DD-AD21-06C6193D3350}" type="pres">
      <dgm:prSet presAssocID="{4FA5B9D5-F269-46B0-B322-14C8AF68115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54723-0388-456C-92F1-A253165CC4C8}" type="pres">
      <dgm:prSet presAssocID="{0E495B16-9F77-4D46-9E0D-633859E261FA}" presName="Accent3" presStyleCnt="0"/>
      <dgm:spPr/>
    </dgm:pt>
    <dgm:pt modelId="{5AC73C16-599A-4277-9BD0-8F0D20D9041B}" type="pres">
      <dgm:prSet presAssocID="{0E495B16-9F77-4D46-9E0D-633859E261FA}" presName="Accent" presStyleLbl="node1" presStyleIdx="2" presStyleCnt="3"/>
      <dgm:spPr/>
    </dgm:pt>
    <dgm:pt modelId="{4DC2D2DB-32A0-488D-BF6C-D40092375E35}" type="pres">
      <dgm:prSet presAssocID="{0E495B16-9F77-4D46-9E0D-633859E261F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1E10E1-7B4A-448B-AD81-573B36575106}" srcId="{DA055292-8EA9-4548-9456-3987AAB65FA2}" destId="{0ED5E9EE-CFF6-4DE4-9C46-DC2E56B18F26}" srcOrd="0" destOrd="0" parTransId="{771A9984-9923-4D0C-A65A-595DEC0E70B6}" sibTransId="{1AF1DF7A-97C6-4859-AC1B-7C7CB7542858}"/>
    <dgm:cxn modelId="{4256D715-DF0A-42FF-A09E-855996090741}" srcId="{DA055292-8EA9-4548-9456-3987AAB65FA2}" destId="{4FA5B9D5-F269-46B0-B322-14C8AF68115B}" srcOrd="1" destOrd="0" parTransId="{A6DD0260-A27D-463C-8ECD-4DEE737E7162}" sibTransId="{0326A6C2-F404-4E3F-8721-8B7EA496E13F}"/>
    <dgm:cxn modelId="{0DF2F369-A767-4373-B82F-DB7843870E88}" type="presOf" srcId="{DA055292-8EA9-4548-9456-3987AAB65FA2}" destId="{C2854638-1493-43F9-8D51-234537E13F50}" srcOrd="0" destOrd="0" presId="urn:microsoft.com/office/officeart/2009/layout/CircleArrowProcess"/>
    <dgm:cxn modelId="{4A974537-7A63-4156-98FF-C058E1A33918}" type="presOf" srcId="{4FA5B9D5-F269-46B0-B322-14C8AF68115B}" destId="{22C52E85-86BC-48DD-AD21-06C6193D3350}" srcOrd="0" destOrd="0" presId="urn:microsoft.com/office/officeart/2009/layout/CircleArrowProcess"/>
    <dgm:cxn modelId="{923D8C71-F883-4138-B485-B8350AC0C728}" srcId="{DA055292-8EA9-4548-9456-3987AAB65FA2}" destId="{0E495B16-9F77-4D46-9E0D-633859E261FA}" srcOrd="2" destOrd="0" parTransId="{DE13F7EE-27B8-4972-91FD-6811A62911F9}" sibTransId="{C811B61D-FC3B-4FEC-942C-1B1CC3958C36}"/>
    <dgm:cxn modelId="{A9EDEF8F-0434-40AE-8B60-6D41C32D5EEC}" type="presOf" srcId="{0ED5E9EE-CFF6-4DE4-9C46-DC2E56B18F26}" destId="{93AEF9B3-6BB9-4FEE-BFE4-DC3470A9B927}" srcOrd="0" destOrd="0" presId="urn:microsoft.com/office/officeart/2009/layout/CircleArrowProcess"/>
    <dgm:cxn modelId="{058322EB-F211-49D4-B4D4-862506FCD648}" type="presOf" srcId="{0E495B16-9F77-4D46-9E0D-633859E261FA}" destId="{4DC2D2DB-32A0-488D-BF6C-D40092375E35}" srcOrd="0" destOrd="0" presId="urn:microsoft.com/office/officeart/2009/layout/CircleArrowProcess"/>
    <dgm:cxn modelId="{9BCCA20D-82C8-45F2-8D76-8A33354F8BBA}" type="presParOf" srcId="{C2854638-1493-43F9-8D51-234537E13F50}" destId="{888543C0-8684-4CEA-A499-8BF5AEF2CF42}" srcOrd="0" destOrd="0" presId="urn:microsoft.com/office/officeart/2009/layout/CircleArrowProcess"/>
    <dgm:cxn modelId="{B7244BF8-9CD2-476F-A778-EE42A038702E}" type="presParOf" srcId="{888543C0-8684-4CEA-A499-8BF5AEF2CF42}" destId="{E8272A0B-A88B-4479-A97A-FD1436580206}" srcOrd="0" destOrd="0" presId="urn:microsoft.com/office/officeart/2009/layout/CircleArrowProcess"/>
    <dgm:cxn modelId="{B0648018-619C-4977-BF95-0BD7BF44DE47}" type="presParOf" srcId="{C2854638-1493-43F9-8D51-234537E13F50}" destId="{93AEF9B3-6BB9-4FEE-BFE4-DC3470A9B927}" srcOrd="1" destOrd="0" presId="urn:microsoft.com/office/officeart/2009/layout/CircleArrowProcess"/>
    <dgm:cxn modelId="{9A28955C-1AEE-4F58-AB9C-59385C307CB5}" type="presParOf" srcId="{C2854638-1493-43F9-8D51-234537E13F50}" destId="{59A40658-F8EF-4AA0-B0CD-25C625ED3EA2}" srcOrd="2" destOrd="0" presId="urn:microsoft.com/office/officeart/2009/layout/CircleArrowProcess"/>
    <dgm:cxn modelId="{0F5ABA0B-BB3F-4553-A24D-B51C851FC7AA}" type="presParOf" srcId="{59A40658-F8EF-4AA0-B0CD-25C625ED3EA2}" destId="{28745DE1-9CE6-40AC-8AC0-335595EF066C}" srcOrd="0" destOrd="0" presId="urn:microsoft.com/office/officeart/2009/layout/CircleArrowProcess"/>
    <dgm:cxn modelId="{0AD52D83-E250-44D1-9FE5-0464FE920981}" type="presParOf" srcId="{C2854638-1493-43F9-8D51-234537E13F50}" destId="{22C52E85-86BC-48DD-AD21-06C6193D3350}" srcOrd="3" destOrd="0" presId="urn:microsoft.com/office/officeart/2009/layout/CircleArrowProcess"/>
    <dgm:cxn modelId="{0BB00F1A-0253-4E59-AF08-0AD645E2564C}" type="presParOf" srcId="{C2854638-1493-43F9-8D51-234537E13F50}" destId="{50454723-0388-456C-92F1-A253165CC4C8}" srcOrd="4" destOrd="0" presId="urn:microsoft.com/office/officeart/2009/layout/CircleArrowProcess"/>
    <dgm:cxn modelId="{DB11D42B-F18C-4F80-94B9-65FEDBAC25C0}" type="presParOf" srcId="{50454723-0388-456C-92F1-A253165CC4C8}" destId="{5AC73C16-599A-4277-9BD0-8F0D20D9041B}" srcOrd="0" destOrd="0" presId="urn:microsoft.com/office/officeart/2009/layout/CircleArrowProcess"/>
    <dgm:cxn modelId="{6103970B-4D84-4193-9FC2-560295100C30}" type="presParOf" srcId="{C2854638-1493-43F9-8D51-234537E13F50}" destId="{4DC2D2DB-32A0-488D-BF6C-D40092375E3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89CD4D-BB5B-45C1-A47F-77904E1B18FC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430F9E-C866-4917-9345-09D31F690EA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Восприятие членами группы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B5C0F1-AB1B-4FE8-AEEA-6639B83E9A26}" type="parTrans" cxnId="{0F99D65E-9383-4F56-9FD0-BE47DDCC9C1D}">
      <dgm:prSet/>
      <dgm:spPr/>
      <dgm:t>
        <a:bodyPr/>
        <a:lstStyle/>
        <a:p>
          <a:endParaRPr lang="ru-RU"/>
        </a:p>
      </dgm:t>
    </dgm:pt>
    <dgm:pt modelId="{4598B1BA-C41E-4FF2-AB9A-4AABD00A1A2D}" type="sibTrans" cxnId="{0F99D65E-9383-4F56-9FD0-BE47DDCC9C1D}">
      <dgm:prSet/>
      <dgm:spPr/>
      <dgm:t>
        <a:bodyPr/>
        <a:lstStyle/>
        <a:p>
          <a:endParaRPr lang="ru-RU"/>
        </a:p>
      </dgm:t>
    </dgm:pt>
    <dgm:pt modelId="{CDD9E9CF-C791-486C-8B60-9EABD0E76D46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Восприятие человеком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E799D0-AC85-44CF-BAE9-9D230907D3B2}" type="parTrans" cxnId="{95331EE6-D149-428B-8562-9BA2B9B53F90}">
      <dgm:prSet/>
      <dgm:spPr/>
      <dgm:t>
        <a:bodyPr/>
        <a:lstStyle/>
        <a:p>
          <a:endParaRPr lang="ru-RU"/>
        </a:p>
      </dgm:t>
    </dgm:pt>
    <dgm:pt modelId="{0CD3B037-F5A1-4295-9FCA-6183FA70BE4C}" type="sibTrans" cxnId="{95331EE6-D149-428B-8562-9BA2B9B53F90}">
      <dgm:prSet/>
      <dgm:spPr/>
      <dgm:t>
        <a:bodyPr/>
        <a:lstStyle/>
        <a:p>
          <a:endParaRPr lang="ru-RU"/>
        </a:p>
      </dgm:t>
    </dgm:pt>
    <dgm:pt modelId="{09313FA7-2E36-4184-98A5-6F7153A1A878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Восприятие группой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F55A5E-EC78-42A6-A1C3-D98DB0809892}" type="parTrans" cxnId="{DB836DF2-AFE9-4580-9DED-6F56E6F60544}">
      <dgm:prSet/>
      <dgm:spPr/>
      <dgm:t>
        <a:bodyPr/>
        <a:lstStyle/>
        <a:p>
          <a:endParaRPr lang="ru-RU"/>
        </a:p>
      </dgm:t>
    </dgm:pt>
    <dgm:pt modelId="{2544B221-5B00-48BA-8979-CC70F69B88E4}" type="sibTrans" cxnId="{DB836DF2-AFE9-4580-9DED-6F56E6F60544}">
      <dgm:prSet/>
      <dgm:spPr/>
      <dgm:t>
        <a:bodyPr/>
        <a:lstStyle/>
        <a:p>
          <a:endParaRPr lang="ru-RU"/>
        </a:p>
      </dgm:t>
    </dgm:pt>
    <dgm:pt modelId="{AA8691E8-AC76-48F7-8600-5467D238AB05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Восприятие группой другой группы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6A49B3-2562-44BE-B8F0-D4A68342C993}" type="parTrans" cxnId="{BBB9A961-1DA9-434F-81EA-D2487FBE4038}">
      <dgm:prSet/>
      <dgm:spPr/>
      <dgm:t>
        <a:bodyPr/>
        <a:lstStyle/>
        <a:p>
          <a:endParaRPr lang="ru-RU"/>
        </a:p>
      </dgm:t>
    </dgm:pt>
    <dgm:pt modelId="{55FED918-547C-4551-AAFC-70F38A18915F}" type="sibTrans" cxnId="{BBB9A961-1DA9-434F-81EA-D2487FBE4038}">
      <dgm:prSet/>
      <dgm:spPr/>
      <dgm:t>
        <a:bodyPr/>
        <a:lstStyle/>
        <a:p>
          <a:endParaRPr lang="ru-RU"/>
        </a:p>
      </dgm:t>
    </dgm:pt>
    <dgm:pt modelId="{DA533B8D-DEF9-4693-ACF5-F363BF804BF5}" type="pres">
      <dgm:prSet presAssocID="{8789CD4D-BB5B-45C1-A47F-77904E1B18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4760A0-1974-4A4C-AF57-C20DBCB8EEC1}" type="pres">
      <dgm:prSet presAssocID="{22430F9E-C866-4917-9345-09D31F690EA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0BBDC5-AFBC-4842-8867-E22A2B9BA53F}" type="pres">
      <dgm:prSet presAssocID="{22430F9E-C866-4917-9345-09D31F690EAD}" presName="spNode" presStyleCnt="0"/>
      <dgm:spPr/>
    </dgm:pt>
    <dgm:pt modelId="{2EC8392C-8091-4D38-949D-819643053025}" type="pres">
      <dgm:prSet presAssocID="{4598B1BA-C41E-4FF2-AB9A-4AABD00A1A2D}" presName="sibTrans" presStyleLbl="sibTrans1D1" presStyleIdx="0" presStyleCnt="4"/>
      <dgm:spPr/>
      <dgm:t>
        <a:bodyPr/>
        <a:lstStyle/>
        <a:p>
          <a:endParaRPr lang="ru-RU"/>
        </a:p>
      </dgm:t>
    </dgm:pt>
    <dgm:pt modelId="{4B6348D5-FF76-400E-9DAB-AF09EBCEAA7A}" type="pres">
      <dgm:prSet presAssocID="{CDD9E9CF-C791-486C-8B60-9EABD0E76D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8A400-5BF4-4D1F-85B1-E3B32C867AD1}" type="pres">
      <dgm:prSet presAssocID="{CDD9E9CF-C791-486C-8B60-9EABD0E76D46}" presName="spNode" presStyleCnt="0"/>
      <dgm:spPr/>
    </dgm:pt>
    <dgm:pt modelId="{9B3FC76D-97B3-4C7F-A9ED-8DB5D5B4C5C2}" type="pres">
      <dgm:prSet presAssocID="{0CD3B037-F5A1-4295-9FCA-6183FA70BE4C}" presName="sibTrans" presStyleLbl="sibTrans1D1" presStyleIdx="1" presStyleCnt="4"/>
      <dgm:spPr/>
      <dgm:t>
        <a:bodyPr/>
        <a:lstStyle/>
        <a:p>
          <a:endParaRPr lang="ru-RU"/>
        </a:p>
      </dgm:t>
    </dgm:pt>
    <dgm:pt modelId="{FE7F4F48-13D3-42DD-84C8-BF426D563139}" type="pres">
      <dgm:prSet presAssocID="{09313FA7-2E36-4184-98A5-6F7153A1A87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7E158-272E-4A22-96CB-CC73C6E3D3B6}" type="pres">
      <dgm:prSet presAssocID="{09313FA7-2E36-4184-98A5-6F7153A1A878}" presName="spNode" presStyleCnt="0"/>
      <dgm:spPr/>
    </dgm:pt>
    <dgm:pt modelId="{CB5BA78D-3A12-47A4-918A-A280CA87B809}" type="pres">
      <dgm:prSet presAssocID="{2544B221-5B00-48BA-8979-CC70F69B88E4}" presName="sibTrans" presStyleLbl="sibTrans1D1" presStyleIdx="2" presStyleCnt="4"/>
      <dgm:spPr/>
      <dgm:t>
        <a:bodyPr/>
        <a:lstStyle/>
        <a:p>
          <a:endParaRPr lang="ru-RU"/>
        </a:p>
      </dgm:t>
    </dgm:pt>
    <dgm:pt modelId="{5D1DE4C5-9C05-43B0-B2F9-AE97C70AECDF}" type="pres">
      <dgm:prSet presAssocID="{AA8691E8-AC76-48F7-8600-5467D238AB0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465300-7874-4FBE-958A-1C2CE0CB488A}" type="pres">
      <dgm:prSet presAssocID="{AA8691E8-AC76-48F7-8600-5467D238AB05}" presName="spNode" presStyleCnt="0"/>
      <dgm:spPr/>
    </dgm:pt>
    <dgm:pt modelId="{6871A41B-88BF-40EE-B474-9E370EA53D9E}" type="pres">
      <dgm:prSet presAssocID="{55FED918-547C-4551-AAFC-70F38A18915F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DB836DF2-AFE9-4580-9DED-6F56E6F60544}" srcId="{8789CD4D-BB5B-45C1-A47F-77904E1B18FC}" destId="{09313FA7-2E36-4184-98A5-6F7153A1A878}" srcOrd="2" destOrd="0" parTransId="{08F55A5E-EC78-42A6-A1C3-D98DB0809892}" sibTransId="{2544B221-5B00-48BA-8979-CC70F69B88E4}"/>
    <dgm:cxn modelId="{BBB9A961-1DA9-434F-81EA-D2487FBE4038}" srcId="{8789CD4D-BB5B-45C1-A47F-77904E1B18FC}" destId="{AA8691E8-AC76-48F7-8600-5467D238AB05}" srcOrd="3" destOrd="0" parTransId="{386A49B3-2562-44BE-B8F0-D4A68342C993}" sibTransId="{55FED918-547C-4551-AAFC-70F38A18915F}"/>
    <dgm:cxn modelId="{C48509B6-EDBB-44A9-98A8-CF84FA44149E}" type="presOf" srcId="{4598B1BA-C41E-4FF2-AB9A-4AABD00A1A2D}" destId="{2EC8392C-8091-4D38-949D-819643053025}" srcOrd="0" destOrd="0" presId="urn:microsoft.com/office/officeart/2005/8/layout/cycle6"/>
    <dgm:cxn modelId="{76610FB8-04C1-4BFA-9477-160153321FB9}" type="presOf" srcId="{0CD3B037-F5A1-4295-9FCA-6183FA70BE4C}" destId="{9B3FC76D-97B3-4C7F-A9ED-8DB5D5B4C5C2}" srcOrd="0" destOrd="0" presId="urn:microsoft.com/office/officeart/2005/8/layout/cycle6"/>
    <dgm:cxn modelId="{0F99D65E-9383-4F56-9FD0-BE47DDCC9C1D}" srcId="{8789CD4D-BB5B-45C1-A47F-77904E1B18FC}" destId="{22430F9E-C866-4917-9345-09D31F690EAD}" srcOrd="0" destOrd="0" parTransId="{0FB5C0F1-AB1B-4FE8-AEEA-6639B83E9A26}" sibTransId="{4598B1BA-C41E-4FF2-AB9A-4AABD00A1A2D}"/>
    <dgm:cxn modelId="{4282A9D1-12D7-4964-8A56-78C56D69A288}" type="presOf" srcId="{8789CD4D-BB5B-45C1-A47F-77904E1B18FC}" destId="{DA533B8D-DEF9-4693-ACF5-F363BF804BF5}" srcOrd="0" destOrd="0" presId="urn:microsoft.com/office/officeart/2005/8/layout/cycle6"/>
    <dgm:cxn modelId="{99025D74-43E8-437C-BB17-214217E87650}" type="presOf" srcId="{2544B221-5B00-48BA-8979-CC70F69B88E4}" destId="{CB5BA78D-3A12-47A4-918A-A280CA87B809}" srcOrd="0" destOrd="0" presId="urn:microsoft.com/office/officeart/2005/8/layout/cycle6"/>
    <dgm:cxn modelId="{1DE83377-CEE2-4EE1-A199-A2B70A888833}" type="presOf" srcId="{CDD9E9CF-C791-486C-8B60-9EABD0E76D46}" destId="{4B6348D5-FF76-400E-9DAB-AF09EBCEAA7A}" srcOrd="0" destOrd="0" presId="urn:microsoft.com/office/officeart/2005/8/layout/cycle6"/>
    <dgm:cxn modelId="{40701672-2F6E-4597-8C54-9C8DE69491FA}" type="presOf" srcId="{AA8691E8-AC76-48F7-8600-5467D238AB05}" destId="{5D1DE4C5-9C05-43B0-B2F9-AE97C70AECDF}" srcOrd="0" destOrd="0" presId="urn:microsoft.com/office/officeart/2005/8/layout/cycle6"/>
    <dgm:cxn modelId="{95331EE6-D149-428B-8562-9BA2B9B53F90}" srcId="{8789CD4D-BB5B-45C1-A47F-77904E1B18FC}" destId="{CDD9E9CF-C791-486C-8B60-9EABD0E76D46}" srcOrd="1" destOrd="0" parTransId="{2BE799D0-AC85-44CF-BAE9-9D230907D3B2}" sibTransId="{0CD3B037-F5A1-4295-9FCA-6183FA70BE4C}"/>
    <dgm:cxn modelId="{994CA4E7-0F14-4CEA-861D-A0FCC5D30F97}" type="presOf" srcId="{22430F9E-C866-4917-9345-09D31F690EAD}" destId="{0A4760A0-1974-4A4C-AF57-C20DBCB8EEC1}" srcOrd="0" destOrd="0" presId="urn:microsoft.com/office/officeart/2005/8/layout/cycle6"/>
    <dgm:cxn modelId="{337E9C36-9E0F-448B-9988-9739B25044A3}" type="presOf" srcId="{55FED918-547C-4551-AAFC-70F38A18915F}" destId="{6871A41B-88BF-40EE-B474-9E370EA53D9E}" srcOrd="0" destOrd="0" presId="urn:microsoft.com/office/officeart/2005/8/layout/cycle6"/>
    <dgm:cxn modelId="{E2B1F0B8-EC39-40F2-9167-DDA064473AF2}" type="presOf" srcId="{09313FA7-2E36-4184-98A5-6F7153A1A878}" destId="{FE7F4F48-13D3-42DD-84C8-BF426D563139}" srcOrd="0" destOrd="0" presId="urn:microsoft.com/office/officeart/2005/8/layout/cycle6"/>
    <dgm:cxn modelId="{00631044-64E8-4484-8448-2A492A6516BF}" type="presParOf" srcId="{DA533B8D-DEF9-4693-ACF5-F363BF804BF5}" destId="{0A4760A0-1974-4A4C-AF57-C20DBCB8EEC1}" srcOrd="0" destOrd="0" presId="urn:microsoft.com/office/officeart/2005/8/layout/cycle6"/>
    <dgm:cxn modelId="{243A3CB4-4DC1-4B31-88E3-D0A67908313A}" type="presParOf" srcId="{DA533B8D-DEF9-4693-ACF5-F363BF804BF5}" destId="{920BBDC5-AFBC-4842-8867-E22A2B9BA53F}" srcOrd="1" destOrd="0" presId="urn:microsoft.com/office/officeart/2005/8/layout/cycle6"/>
    <dgm:cxn modelId="{87F13E7C-54BF-446C-B832-19371BDA9FB1}" type="presParOf" srcId="{DA533B8D-DEF9-4693-ACF5-F363BF804BF5}" destId="{2EC8392C-8091-4D38-949D-819643053025}" srcOrd="2" destOrd="0" presId="urn:microsoft.com/office/officeart/2005/8/layout/cycle6"/>
    <dgm:cxn modelId="{A96CDFF1-77DB-4B0A-9EE2-C8B784816E25}" type="presParOf" srcId="{DA533B8D-DEF9-4693-ACF5-F363BF804BF5}" destId="{4B6348D5-FF76-400E-9DAB-AF09EBCEAA7A}" srcOrd="3" destOrd="0" presId="urn:microsoft.com/office/officeart/2005/8/layout/cycle6"/>
    <dgm:cxn modelId="{5127EF15-7EE2-4066-8692-EF4CA73FD8BC}" type="presParOf" srcId="{DA533B8D-DEF9-4693-ACF5-F363BF804BF5}" destId="{E9B8A400-5BF4-4D1F-85B1-E3B32C867AD1}" srcOrd="4" destOrd="0" presId="urn:microsoft.com/office/officeart/2005/8/layout/cycle6"/>
    <dgm:cxn modelId="{124F82EA-F855-4066-A770-EDAD7A72C9E4}" type="presParOf" srcId="{DA533B8D-DEF9-4693-ACF5-F363BF804BF5}" destId="{9B3FC76D-97B3-4C7F-A9ED-8DB5D5B4C5C2}" srcOrd="5" destOrd="0" presId="urn:microsoft.com/office/officeart/2005/8/layout/cycle6"/>
    <dgm:cxn modelId="{BED98464-2198-4689-8A20-8C23F95FC771}" type="presParOf" srcId="{DA533B8D-DEF9-4693-ACF5-F363BF804BF5}" destId="{FE7F4F48-13D3-42DD-84C8-BF426D563139}" srcOrd="6" destOrd="0" presId="urn:microsoft.com/office/officeart/2005/8/layout/cycle6"/>
    <dgm:cxn modelId="{10AE0348-E871-426B-9992-06F58824A409}" type="presParOf" srcId="{DA533B8D-DEF9-4693-ACF5-F363BF804BF5}" destId="{D3F7E158-272E-4A22-96CB-CC73C6E3D3B6}" srcOrd="7" destOrd="0" presId="urn:microsoft.com/office/officeart/2005/8/layout/cycle6"/>
    <dgm:cxn modelId="{2F0ED309-4E5A-4AD4-9238-8C1B97F11EC2}" type="presParOf" srcId="{DA533B8D-DEF9-4693-ACF5-F363BF804BF5}" destId="{CB5BA78D-3A12-47A4-918A-A280CA87B809}" srcOrd="8" destOrd="0" presId="urn:microsoft.com/office/officeart/2005/8/layout/cycle6"/>
    <dgm:cxn modelId="{869CE416-F21D-47BF-952E-C9BF229301DA}" type="presParOf" srcId="{DA533B8D-DEF9-4693-ACF5-F363BF804BF5}" destId="{5D1DE4C5-9C05-43B0-B2F9-AE97C70AECDF}" srcOrd="9" destOrd="0" presId="urn:microsoft.com/office/officeart/2005/8/layout/cycle6"/>
    <dgm:cxn modelId="{33EF53E4-3FB0-441E-B22F-85BFA1CFF9A9}" type="presParOf" srcId="{DA533B8D-DEF9-4693-ACF5-F363BF804BF5}" destId="{45465300-7874-4FBE-958A-1C2CE0CB488A}" srcOrd="10" destOrd="0" presId="urn:microsoft.com/office/officeart/2005/8/layout/cycle6"/>
    <dgm:cxn modelId="{2A4F43BC-EB1E-4443-A5EB-F64B45800225}" type="presParOf" srcId="{DA533B8D-DEF9-4693-ACF5-F363BF804BF5}" destId="{6871A41B-88BF-40EE-B474-9E370EA53D9E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2C7060-D07F-40B9-913F-5715005D18B6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AE4B2A-5B09-4E1C-863C-F1B3E11BA871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Стереотипизация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DD1DD2-24E3-48C7-80F4-DDBD9AF756EF}" type="parTrans" cxnId="{1A1A5359-8374-43C9-86D4-981BC1B28A42}">
      <dgm:prSet/>
      <dgm:spPr/>
      <dgm:t>
        <a:bodyPr/>
        <a:lstStyle/>
        <a:p>
          <a:endParaRPr lang="ru-RU"/>
        </a:p>
      </dgm:t>
    </dgm:pt>
    <dgm:pt modelId="{3BD63B5B-419B-42CB-917A-F60AF3EE3323}" type="sibTrans" cxnId="{1A1A5359-8374-43C9-86D4-981BC1B28A42}">
      <dgm:prSet/>
      <dgm:spPr/>
      <dgm:t>
        <a:bodyPr/>
        <a:lstStyle/>
        <a:p>
          <a:endParaRPr lang="ru-RU"/>
        </a:p>
      </dgm:t>
    </dgm:pt>
    <dgm:pt modelId="{3229807D-375C-4B6B-AB84-B1D48E234696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Идентификация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675D47-4111-4DD2-82D7-5880A784FD08}" type="parTrans" cxnId="{9164911D-2D17-456B-B0C2-3F58EDC469EE}">
      <dgm:prSet/>
      <dgm:spPr/>
      <dgm:t>
        <a:bodyPr/>
        <a:lstStyle/>
        <a:p>
          <a:endParaRPr lang="ru-RU"/>
        </a:p>
      </dgm:t>
    </dgm:pt>
    <dgm:pt modelId="{A0F9A0FA-D760-48CC-8F5C-C50B15E57CF2}" type="sibTrans" cxnId="{9164911D-2D17-456B-B0C2-3F58EDC469EE}">
      <dgm:prSet/>
      <dgm:spPr/>
      <dgm:t>
        <a:bodyPr/>
        <a:lstStyle/>
        <a:p>
          <a:endParaRPr lang="ru-RU"/>
        </a:p>
      </dgm:t>
    </dgm:pt>
    <dgm:pt modelId="{E8604A8B-F3A7-479F-924C-BFB718BA2453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Эмпатия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D36478-A966-4160-8A9E-AA6814154AC2}" type="parTrans" cxnId="{898D21CD-9145-49D7-A0DB-14E055313442}">
      <dgm:prSet/>
      <dgm:spPr/>
      <dgm:t>
        <a:bodyPr/>
        <a:lstStyle/>
        <a:p>
          <a:endParaRPr lang="ru-RU"/>
        </a:p>
      </dgm:t>
    </dgm:pt>
    <dgm:pt modelId="{98065D93-5BE5-413F-9D97-843C8E7B40C6}" type="sibTrans" cxnId="{898D21CD-9145-49D7-A0DB-14E055313442}">
      <dgm:prSet/>
      <dgm:spPr/>
      <dgm:t>
        <a:bodyPr/>
        <a:lstStyle/>
        <a:p>
          <a:endParaRPr lang="ru-RU"/>
        </a:p>
      </dgm:t>
    </dgm:pt>
    <dgm:pt modelId="{2BAB93A0-13FA-4F19-B80F-D09C492D21DB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Аттракция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9A13AD-8947-475A-88B7-C429C84E0211}" type="parTrans" cxnId="{07650206-A489-4377-911C-31AB6A5A8A0D}">
      <dgm:prSet/>
      <dgm:spPr/>
      <dgm:t>
        <a:bodyPr/>
        <a:lstStyle/>
        <a:p>
          <a:endParaRPr lang="ru-RU"/>
        </a:p>
      </dgm:t>
    </dgm:pt>
    <dgm:pt modelId="{C9FD00FF-070F-40CB-82A6-A405D2D07CE1}" type="sibTrans" cxnId="{07650206-A489-4377-911C-31AB6A5A8A0D}">
      <dgm:prSet/>
      <dgm:spPr/>
      <dgm:t>
        <a:bodyPr/>
        <a:lstStyle/>
        <a:p>
          <a:endParaRPr lang="ru-RU"/>
        </a:p>
      </dgm:t>
    </dgm:pt>
    <dgm:pt modelId="{B454594E-786C-4A12-960D-E53E52A8CF66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Рефлексия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C1B8E1-85CF-47B9-B64E-DCE750DBE411}" type="parTrans" cxnId="{5FDBE7F5-AC16-4B4E-A035-CB8C9D419700}">
      <dgm:prSet/>
      <dgm:spPr/>
      <dgm:t>
        <a:bodyPr/>
        <a:lstStyle/>
        <a:p>
          <a:endParaRPr lang="ru-RU"/>
        </a:p>
      </dgm:t>
    </dgm:pt>
    <dgm:pt modelId="{33C13D7D-B823-47F7-ADC4-18FAA9907389}" type="sibTrans" cxnId="{5FDBE7F5-AC16-4B4E-A035-CB8C9D419700}">
      <dgm:prSet/>
      <dgm:spPr/>
      <dgm:t>
        <a:bodyPr/>
        <a:lstStyle/>
        <a:p>
          <a:endParaRPr lang="ru-RU"/>
        </a:p>
      </dgm:t>
    </dgm:pt>
    <dgm:pt modelId="{ACFACCF6-187D-4503-A625-5EC09F8DB58E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Каузальная атрибуция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CAF281-B592-42E9-8699-7D66342B178D}" type="parTrans" cxnId="{D6E00A17-837D-416A-B2ED-E1154C351792}">
      <dgm:prSet/>
      <dgm:spPr/>
      <dgm:t>
        <a:bodyPr/>
        <a:lstStyle/>
        <a:p>
          <a:endParaRPr lang="ru-RU"/>
        </a:p>
      </dgm:t>
    </dgm:pt>
    <dgm:pt modelId="{D57E601C-4164-46BC-8632-0DC053A9DD03}" type="sibTrans" cxnId="{D6E00A17-837D-416A-B2ED-E1154C351792}">
      <dgm:prSet/>
      <dgm:spPr/>
      <dgm:t>
        <a:bodyPr/>
        <a:lstStyle/>
        <a:p>
          <a:endParaRPr lang="ru-RU"/>
        </a:p>
      </dgm:t>
    </dgm:pt>
    <dgm:pt modelId="{E1289868-BC08-4B97-AFE4-B696E5DEFF3A}" type="pres">
      <dgm:prSet presAssocID="{D52C7060-D07F-40B9-913F-5715005D18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1FF696-B438-451B-B936-FE8681CCDBF9}" type="pres">
      <dgm:prSet presAssocID="{12AE4B2A-5B09-4E1C-863C-F1B3E11BA871}" presName="parentLin" presStyleCnt="0"/>
      <dgm:spPr/>
    </dgm:pt>
    <dgm:pt modelId="{21ECBFD8-009B-4F65-9D12-39F2198C1165}" type="pres">
      <dgm:prSet presAssocID="{12AE4B2A-5B09-4E1C-863C-F1B3E11BA871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41B38435-60D1-4A2A-A695-BC7B461F7877}" type="pres">
      <dgm:prSet presAssocID="{12AE4B2A-5B09-4E1C-863C-F1B3E11BA87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66D991-7B5C-43FE-9F35-D84B9FF30DB6}" type="pres">
      <dgm:prSet presAssocID="{12AE4B2A-5B09-4E1C-863C-F1B3E11BA871}" presName="negativeSpace" presStyleCnt="0"/>
      <dgm:spPr/>
    </dgm:pt>
    <dgm:pt modelId="{120183C5-769C-4828-978D-A952841FCB8C}" type="pres">
      <dgm:prSet presAssocID="{12AE4B2A-5B09-4E1C-863C-F1B3E11BA871}" presName="childText" presStyleLbl="conFgAcc1" presStyleIdx="0" presStyleCnt="6">
        <dgm:presLayoutVars>
          <dgm:bulletEnabled val="1"/>
        </dgm:presLayoutVars>
      </dgm:prSet>
      <dgm:spPr/>
    </dgm:pt>
    <dgm:pt modelId="{743E08C2-5EBB-4CB1-9931-790BBDCB6498}" type="pres">
      <dgm:prSet presAssocID="{3BD63B5B-419B-42CB-917A-F60AF3EE3323}" presName="spaceBetweenRectangles" presStyleCnt="0"/>
      <dgm:spPr/>
    </dgm:pt>
    <dgm:pt modelId="{CCFF0F12-E7B6-487C-8F0D-4083BA80826B}" type="pres">
      <dgm:prSet presAssocID="{3229807D-375C-4B6B-AB84-B1D48E234696}" presName="parentLin" presStyleCnt="0"/>
      <dgm:spPr/>
    </dgm:pt>
    <dgm:pt modelId="{FC25A239-2B71-46CC-BAC5-ADA0502D5A20}" type="pres">
      <dgm:prSet presAssocID="{3229807D-375C-4B6B-AB84-B1D48E23469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B309110-7BDD-49CE-8A01-7F269E05868F}" type="pres">
      <dgm:prSet presAssocID="{3229807D-375C-4B6B-AB84-B1D48E234696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4084C-DDC2-45E8-8318-A5A7F41C1305}" type="pres">
      <dgm:prSet presAssocID="{3229807D-375C-4B6B-AB84-B1D48E234696}" presName="negativeSpace" presStyleCnt="0"/>
      <dgm:spPr/>
    </dgm:pt>
    <dgm:pt modelId="{8BCF4F02-0AD6-4BEE-80CC-220086E30604}" type="pres">
      <dgm:prSet presAssocID="{3229807D-375C-4B6B-AB84-B1D48E234696}" presName="childText" presStyleLbl="conFgAcc1" presStyleIdx="1" presStyleCnt="6">
        <dgm:presLayoutVars>
          <dgm:bulletEnabled val="1"/>
        </dgm:presLayoutVars>
      </dgm:prSet>
      <dgm:spPr/>
    </dgm:pt>
    <dgm:pt modelId="{1D366BC4-707A-4E1F-A018-E36F991AD499}" type="pres">
      <dgm:prSet presAssocID="{A0F9A0FA-D760-48CC-8F5C-C50B15E57CF2}" presName="spaceBetweenRectangles" presStyleCnt="0"/>
      <dgm:spPr/>
    </dgm:pt>
    <dgm:pt modelId="{F8D7CB4F-997D-469E-A5BF-755D8B804B40}" type="pres">
      <dgm:prSet presAssocID="{E8604A8B-F3A7-479F-924C-BFB718BA2453}" presName="parentLin" presStyleCnt="0"/>
      <dgm:spPr/>
    </dgm:pt>
    <dgm:pt modelId="{FF6048FD-0E30-4738-9860-58D219B84444}" type="pres">
      <dgm:prSet presAssocID="{E8604A8B-F3A7-479F-924C-BFB718BA2453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5FDD724E-879B-416A-BBC5-A3943FA6FE7E}" type="pres">
      <dgm:prSet presAssocID="{E8604A8B-F3A7-479F-924C-BFB718BA245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5AC59-3580-47F9-BA10-1D16722657D0}" type="pres">
      <dgm:prSet presAssocID="{E8604A8B-F3A7-479F-924C-BFB718BA2453}" presName="negativeSpace" presStyleCnt="0"/>
      <dgm:spPr/>
    </dgm:pt>
    <dgm:pt modelId="{9D1CC8C1-CA51-4861-96DF-FACA81B64A67}" type="pres">
      <dgm:prSet presAssocID="{E8604A8B-F3A7-479F-924C-BFB718BA2453}" presName="childText" presStyleLbl="conFgAcc1" presStyleIdx="2" presStyleCnt="6">
        <dgm:presLayoutVars>
          <dgm:bulletEnabled val="1"/>
        </dgm:presLayoutVars>
      </dgm:prSet>
      <dgm:spPr/>
    </dgm:pt>
    <dgm:pt modelId="{CF90E223-FD89-414B-9531-275364529CA6}" type="pres">
      <dgm:prSet presAssocID="{98065D93-5BE5-413F-9D97-843C8E7B40C6}" presName="spaceBetweenRectangles" presStyleCnt="0"/>
      <dgm:spPr/>
    </dgm:pt>
    <dgm:pt modelId="{0000F243-9904-46FD-AF22-B3940F23CD95}" type="pres">
      <dgm:prSet presAssocID="{2BAB93A0-13FA-4F19-B80F-D09C492D21DB}" presName="parentLin" presStyleCnt="0"/>
      <dgm:spPr/>
    </dgm:pt>
    <dgm:pt modelId="{FB55138E-7C51-4FAB-A822-22DA39301373}" type="pres">
      <dgm:prSet presAssocID="{2BAB93A0-13FA-4F19-B80F-D09C492D21DB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8B2EA46-BA00-4459-B621-D7002C3C7318}" type="pres">
      <dgm:prSet presAssocID="{2BAB93A0-13FA-4F19-B80F-D09C492D21D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3E2B8-1BD1-47DF-9A2E-0E1D5C347B58}" type="pres">
      <dgm:prSet presAssocID="{2BAB93A0-13FA-4F19-B80F-D09C492D21DB}" presName="negativeSpace" presStyleCnt="0"/>
      <dgm:spPr/>
    </dgm:pt>
    <dgm:pt modelId="{FFCA2052-B993-4BF5-8664-1AF5EA88B913}" type="pres">
      <dgm:prSet presAssocID="{2BAB93A0-13FA-4F19-B80F-D09C492D21DB}" presName="childText" presStyleLbl="conFgAcc1" presStyleIdx="3" presStyleCnt="6">
        <dgm:presLayoutVars>
          <dgm:bulletEnabled val="1"/>
        </dgm:presLayoutVars>
      </dgm:prSet>
      <dgm:spPr/>
    </dgm:pt>
    <dgm:pt modelId="{92634321-2F19-4D96-80AB-C776451A09B0}" type="pres">
      <dgm:prSet presAssocID="{C9FD00FF-070F-40CB-82A6-A405D2D07CE1}" presName="spaceBetweenRectangles" presStyleCnt="0"/>
      <dgm:spPr/>
    </dgm:pt>
    <dgm:pt modelId="{9DCF0D62-6A52-447B-BF10-15CCE81B2352}" type="pres">
      <dgm:prSet presAssocID="{B454594E-786C-4A12-960D-E53E52A8CF66}" presName="parentLin" presStyleCnt="0"/>
      <dgm:spPr/>
    </dgm:pt>
    <dgm:pt modelId="{71D2CACD-DE9B-4F36-A922-A3CFC4281EAB}" type="pres">
      <dgm:prSet presAssocID="{B454594E-786C-4A12-960D-E53E52A8CF66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B6471BA-5175-40FD-B6AA-275A08542A71}" type="pres">
      <dgm:prSet presAssocID="{B454594E-786C-4A12-960D-E53E52A8CF66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0AC036-9D16-4820-B6C4-7C1F5BA8054D}" type="pres">
      <dgm:prSet presAssocID="{B454594E-786C-4A12-960D-E53E52A8CF66}" presName="negativeSpace" presStyleCnt="0"/>
      <dgm:spPr/>
    </dgm:pt>
    <dgm:pt modelId="{8C73C0D9-BCD7-41B0-AFC5-08E811E7E49A}" type="pres">
      <dgm:prSet presAssocID="{B454594E-786C-4A12-960D-E53E52A8CF66}" presName="childText" presStyleLbl="conFgAcc1" presStyleIdx="4" presStyleCnt="6">
        <dgm:presLayoutVars>
          <dgm:bulletEnabled val="1"/>
        </dgm:presLayoutVars>
      </dgm:prSet>
      <dgm:spPr/>
    </dgm:pt>
    <dgm:pt modelId="{6DFD72CE-6EC0-4420-B05F-38DDE0350670}" type="pres">
      <dgm:prSet presAssocID="{33C13D7D-B823-47F7-ADC4-18FAA9907389}" presName="spaceBetweenRectangles" presStyleCnt="0"/>
      <dgm:spPr/>
    </dgm:pt>
    <dgm:pt modelId="{761BAAD6-22D8-47FA-89D9-4407CDF9F678}" type="pres">
      <dgm:prSet presAssocID="{ACFACCF6-187D-4503-A625-5EC09F8DB58E}" presName="parentLin" presStyleCnt="0"/>
      <dgm:spPr/>
    </dgm:pt>
    <dgm:pt modelId="{4885F55A-3558-4C33-99F3-0F8A0EF7F70F}" type="pres">
      <dgm:prSet presAssocID="{ACFACCF6-187D-4503-A625-5EC09F8DB58E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1D1D4595-6FE8-435D-A26A-473DB96804F1}" type="pres">
      <dgm:prSet presAssocID="{ACFACCF6-187D-4503-A625-5EC09F8DB58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F43AAA-99BF-4EFF-97D5-37477A1472FF}" type="pres">
      <dgm:prSet presAssocID="{ACFACCF6-187D-4503-A625-5EC09F8DB58E}" presName="negativeSpace" presStyleCnt="0"/>
      <dgm:spPr/>
    </dgm:pt>
    <dgm:pt modelId="{0085703B-CE90-4F73-8187-5371CE9EE5F5}" type="pres">
      <dgm:prSet presAssocID="{ACFACCF6-187D-4503-A625-5EC09F8DB58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25A56D5-129E-4FD0-8D2C-42051134C535}" type="presOf" srcId="{ACFACCF6-187D-4503-A625-5EC09F8DB58E}" destId="{4885F55A-3558-4C33-99F3-0F8A0EF7F70F}" srcOrd="0" destOrd="0" presId="urn:microsoft.com/office/officeart/2005/8/layout/list1"/>
    <dgm:cxn modelId="{A6CA7130-42D6-48E7-A395-A8B7FA2BD236}" type="presOf" srcId="{E8604A8B-F3A7-479F-924C-BFB718BA2453}" destId="{5FDD724E-879B-416A-BBC5-A3943FA6FE7E}" srcOrd="1" destOrd="0" presId="urn:microsoft.com/office/officeart/2005/8/layout/list1"/>
    <dgm:cxn modelId="{484635EC-506C-408E-B18A-B046043CC713}" type="presOf" srcId="{2BAB93A0-13FA-4F19-B80F-D09C492D21DB}" destId="{08B2EA46-BA00-4459-B621-D7002C3C7318}" srcOrd="1" destOrd="0" presId="urn:microsoft.com/office/officeart/2005/8/layout/list1"/>
    <dgm:cxn modelId="{C971891D-B86B-4F36-83EE-6A640AD93CD6}" type="presOf" srcId="{E8604A8B-F3A7-479F-924C-BFB718BA2453}" destId="{FF6048FD-0E30-4738-9860-58D219B84444}" srcOrd="0" destOrd="0" presId="urn:microsoft.com/office/officeart/2005/8/layout/list1"/>
    <dgm:cxn modelId="{50995140-157E-4272-9F77-717BC79F9E5A}" type="presOf" srcId="{ACFACCF6-187D-4503-A625-5EC09F8DB58E}" destId="{1D1D4595-6FE8-435D-A26A-473DB96804F1}" srcOrd="1" destOrd="0" presId="urn:microsoft.com/office/officeart/2005/8/layout/list1"/>
    <dgm:cxn modelId="{812E9979-B84B-462E-90F9-00246FFB9AE2}" type="presOf" srcId="{2BAB93A0-13FA-4F19-B80F-D09C492D21DB}" destId="{FB55138E-7C51-4FAB-A822-22DA39301373}" srcOrd="0" destOrd="0" presId="urn:microsoft.com/office/officeart/2005/8/layout/list1"/>
    <dgm:cxn modelId="{07DFE988-DA6A-4BAA-BDE9-6251028BA51E}" type="presOf" srcId="{3229807D-375C-4B6B-AB84-B1D48E234696}" destId="{FC25A239-2B71-46CC-BAC5-ADA0502D5A20}" srcOrd="0" destOrd="0" presId="urn:microsoft.com/office/officeart/2005/8/layout/list1"/>
    <dgm:cxn modelId="{FBEE65D6-985A-4FFA-BA74-3433FF3DC9F2}" type="presOf" srcId="{B454594E-786C-4A12-960D-E53E52A8CF66}" destId="{1B6471BA-5175-40FD-B6AA-275A08542A71}" srcOrd="1" destOrd="0" presId="urn:microsoft.com/office/officeart/2005/8/layout/list1"/>
    <dgm:cxn modelId="{1A1A5359-8374-43C9-86D4-981BC1B28A42}" srcId="{D52C7060-D07F-40B9-913F-5715005D18B6}" destId="{12AE4B2A-5B09-4E1C-863C-F1B3E11BA871}" srcOrd="0" destOrd="0" parTransId="{37DD1DD2-24E3-48C7-80F4-DDBD9AF756EF}" sibTransId="{3BD63B5B-419B-42CB-917A-F60AF3EE3323}"/>
    <dgm:cxn modelId="{D6E00A17-837D-416A-B2ED-E1154C351792}" srcId="{D52C7060-D07F-40B9-913F-5715005D18B6}" destId="{ACFACCF6-187D-4503-A625-5EC09F8DB58E}" srcOrd="5" destOrd="0" parTransId="{84CAF281-B592-42E9-8699-7D66342B178D}" sibTransId="{D57E601C-4164-46BC-8632-0DC053A9DD03}"/>
    <dgm:cxn modelId="{1BA9454D-9AEC-431E-A64E-95985EA365EE}" type="presOf" srcId="{B454594E-786C-4A12-960D-E53E52A8CF66}" destId="{71D2CACD-DE9B-4F36-A922-A3CFC4281EAB}" srcOrd="0" destOrd="0" presId="urn:microsoft.com/office/officeart/2005/8/layout/list1"/>
    <dgm:cxn modelId="{104EB958-51A9-4CEF-AAAC-8D574D650BDA}" type="presOf" srcId="{12AE4B2A-5B09-4E1C-863C-F1B3E11BA871}" destId="{21ECBFD8-009B-4F65-9D12-39F2198C1165}" srcOrd="0" destOrd="0" presId="urn:microsoft.com/office/officeart/2005/8/layout/list1"/>
    <dgm:cxn modelId="{5FDBE7F5-AC16-4B4E-A035-CB8C9D419700}" srcId="{D52C7060-D07F-40B9-913F-5715005D18B6}" destId="{B454594E-786C-4A12-960D-E53E52A8CF66}" srcOrd="4" destOrd="0" parTransId="{59C1B8E1-85CF-47B9-B64E-DCE750DBE411}" sibTransId="{33C13D7D-B823-47F7-ADC4-18FAA9907389}"/>
    <dgm:cxn modelId="{9164911D-2D17-456B-B0C2-3F58EDC469EE}" srcId="{D52C7060-D07F-40B9-913F-5715005D18B6}" destId="{3229807D-375C-4B6B-AB84-B1D48E234696}" srcOrd="1" destOrd="0" parTransId="{47675D47-4111-4DD2-82D7-5880A784FD08}" sibTransId="{A0F9A0FA-D760-48CC-8F5C-C50B15E57CF2}"/>
    <dgm:cxn modelId="{07650206-A489-4377-911C-31AB6A5A8A0D}" srcId="{D52C7060-D07F-40B9-913F-5715005D18B6}" destId="{2BAB93A0-13FA-4F19-B80F-D09C492D21DB}" srcOrd="3" destOrd="0" parTransId="{8D9A13AD-8947-475A-88B7-C429C84E0211}" sibTransId="{C9FD00FF-070F-40CB-82A6-A405D2D07CE1}"/>
    <dgm:cxn modelId="{898D21CD-9145-49D7-A0DB-14E055313442}" srcId="{D52C7060-D07F-40B9-913F-5715005D18B6}" destId="{E8604A8B-F3A7-479F-924C-BFB718BA2453}" srcOrd="2" destOrd="0" parTransId="{EAD36478-A966-4160-8A9E-AA6814154AC2}" sibTransId="{98065D93-5BE5-413F-9D97-843C8E7B40C6}"/>
    <dgm:cxn modelId="{AD647313-EF93-4C1C-A1AA-A8BFAD056339}" type="presOf" srcId="{12AE4B2A-5B09-4E1C-863C-F1B3E11BA871}" destId="{41B38435-60D1-4A2A-A695-BC7B461F7877}" srcOrd="1" destOrd="0" presId="urn:microsoft.com/office/officeart/2005/8/layout/list1"/>
    <dgm:cxn modelId="{94839DDF-9395-49D1-BA89-A45EC86B33E9}" type="presOf" srcId="{3229807D-375C-4B6B-AB84-B1D48E234696}" destId="{EB309110-7BDD-49CE-8A01-7F269E05868F}" srcOrd="1" destOrd="0" presId="urn:microsoft.com/office/officeart/2005/8/layout/list1"/>
    <dgm:cxn modelId="{802FB203-691D-44E4-866B-ACE0D7EBDD3D}" type="presOf" srcId="{D52C7060-D07F-40B9-913F-5715005D18B6}" destId="{E1289868-BC08-4B97-AFE4-B696E5DEFF3A}" srcOrd="0" destOrd="0" presId="urn:microsoft.com/office/officeart/2005/8/layout/list1"/>
    <dgm:cxn modelId="{C88D490B-40DC-4FDD-98AB-D71C315DC0A5}" type="presParOf" srcId="{E1289868-BC08-4B97-AFE4-B696E5DEFF3A}" destId="{161FF696-B438-451B-B936-FE8681CCDBF9}" srcOrd="0" destOrd="0" presId="urn:microsoft.com/office/officeart/2005/8/layout/list1"/>
    <dgm:cxn modelId="{5456F856-0269-450B-855A-D21C7B0BE8CA}" type="presParOf" srcId="{161FF696-B438-451B-B936-FE8681CCDBF9}" destId="{21ECBFD8-009B-4F65-9D12-39F2198C1165}" srcOrd="0" destOrd="0" presId="urn:microsoft.com/office/officeart/2005/8/layout/list1"/>
    <dgm:cxn modelId="{BC5A2044-CB00-4002-94A8-3A3B145C19E2}" type="presParOf" srcId="{161FF696-B438-451B-B936-FE8681CCDBF9}" destId="{41B38435-60D1-4A2A-A695-BC7B461F7877}" srcOrd="1" destOrd="0" presId="urn:microsoft.com/office/officeart/2005/8/layout/list1"/>
    <dgm:cxn modelId="{D5D0DE62-07AD-4788-987C-7748C22AC9E8}" type="presParOf" srcId="{E1289868-BC08-4B97-AFE4-B696E5DEFF3A}" destId="{9066D991-7B5C-43FE-9F35-D84B9FF30DB6}" srcOrd="1" destOrd="0" presId="urn:microsoft.com/office/officeart/2005/8/layout/list1"/>
    <dgm:cxn modelId="{EDF1E0C6-918B-4140-94F7-70C45E831086}" type="presParOf" srcId="{E1289868-BC08-4B97-AFE4-B696E5DEFF3A}" destId="{120183C5-769C-4828-978D-A952841FCB8C}" srcOrd="2" destOrd="0" presId="urn:microsoft.com/office/officeart/2005/8/layout/list1"/>
    <dgm:cxn modelId="{453645CE-0D56-46C3-811A-05D111DC4BAF}" type="presParOf" srcId="{E1289868-BC08-4B97-AFE4-B696E5DEFF3A}" destId="{743E08C2-5EBB-4CB1-9931-790BBDCB6498}" srcOrd="3" destOrd="0" presId="urn:microsoft.com/office/officeart/2005/8/layout/list1"/>
    <dgm:cxn modelId="{C56DB08D-B287-4678-AFB9-51FB7DCF16A4}" type="presParOf" srcId="{E1289868-BC08-4B97-AFE4-B696E5DEFF3A}" destId="{CCFF0F12-E7B6-487C-8F0D-4083BA80826B}" srcOrd="4" destOrd="0" presId="urn:microsoft.com/office/officeart/2005/8/layout/list1"/>
    <dgm:cxn modelId="{58F7AA8B-9E6E-42AF-9A07-5BC21D6B7C64}" type="presParOf" srcId="{CCFF0F12-E7B6-487C-8F0D-4083BA80826B}" destId="{FC25A239-2B71-46CC-BAC5-ADA0502D5A20}" srcOrd="0" destOrd="0" presId="urn:microsoft.com/office/officeart/2005/8/layout/list1"/>
    <dgm:cxn modelId="{529C5B4D-DD90-446B-9626-4F5B767FE0AC}" type="presParOf" srcId="{CCFF0F12-E7B6-487C-8F0D-4083BA80826B}" destId="{EB309110-7BDD-49CE-8A01-7F269E05868F}" srcOrd="1" destOrd="0" presId="urn:microsoft.com/office/officeart/2005/8/layout/list1"/>
    <dgm:cxn modelId="{E6DEDC6F-8687-4565-ACF2-0559CF536EB3}" type="presParOf" srcId="{E1289868-BC08-4B97-AFE4-B696E5DEFF3A}" destId="{AD74084C-DDC2-45E8-8318-A5A7F41C1305}" srcOrd="5" destOrd="0" presId="urn:microsoft.com/office/officeart/2005/8/layout/list1"/>
    <dgm:cxn modelId="{4342A585-EFC7-4459-9217-4B5B583418AD}" type="presParOf" srcId="{E1289868-BC08-4B97-AFE4-B696E5DEFF3A}" destId="{8BCF4F02-0AD6-4BEE-80CC-220086E30604}" srcOrd="6" destOrd="0" presId="urn:microsoft.com/office/officeart/2005/8/layout/list1"/>
    <dgm:cxn modelId="{A7CE4269-2694-4190-93C6-B24D8133DC00}" type="presParOf" srcId="{E1289868-BC08-4B97-AFE4-B696E5DEFF3A}" destId="{1D366BC4-707A-4E1F-A018-E36F991AD499}" srcOrd="7" destOrd="0" presId="urn:microsoft.com/office/officeart/2005/8/layout/list1"/>
    <dgm:cxn modelId="{94747472-86A5-4362-AE3A-37227E96676B}" type="presParOf" srcId="{E1289868-BC08-4B97-AFE4-B696E5DEFF3A}" destId="{F8D7CB4F-997D-469E-A5BF-755D8B804B40}" srcOrd="8" destOrd="0" presId="urn:microsoft.com/office/officeart/2005/8/layout/list1"/>
    <dgm:cxn modelId="{3BB5A89E-A315-4712-9C9A-2BD7A1EC05A9}" type="presParOf" srcId="{F8D7CB4F-997D-469E-A5BF-755D8B804B40}" destId="{FF6048FD-0E30-4738-9860-58D219B84444}" srcOrd="0" destOrd="0" presId="urn:microsoft.com/office/officeart/2005/8/layout/list1"/>
    <dgm:cxn modelId="{EA2F9BCD-5217-4548-8829-CBFDE9B7689C}" type="presParOf" srcId="{F8D7CB4F-997D-469E-A5BF-755D8B804B40}" destId="{5FDD724E-879B-416A-BBC5-A3943FA6FE7E}" srcOrd="1" destOrd="0" presId="urn:microsoft.com/office/officeart/2005/8/layout/list1"/>
    <dgm:cxn modelId="{C6B6689D-59C6-4B8B-B111-1E6D7EE49493}" type="presParOf" srcId="{E1289868-BC08-4B97-AFE4-B696E5DEFF3A}" destId="{E005AC59-3580-47F9-BA10-1D16722657D0}" srcOrd="9" destOrd="0" presId="urn:microsoft.com/office/officeart/2005/8/layout/list1"/>
    <dgm:cxn modelId="{5D410387-D741-4545-A94E-AB9AF385DBA1}" type="presParOf" srcId="{E1289868-BC08-4B97-AFE4-B696E5DEFF3A}" destId="{9D1CC8C1-CA51-4861-96DF-FACA81B64A67}" srcOrd="10" destOrd="0" presId="urn:microsoft.com/office/officeart/2005/8/layout/list1"/>
    <dgm:cxn modelId="{33F2E1BD-EA1A-4F56-AA48-1F34BDDE3B4F}" type="presParOf" srcId="{E1289868-BC08-4B97-AFE4-B696E5DEFF3A}" destId="{CF90E223-FD89-414B-9531-275364529CA6}" srcOrd="11" destOrd="0" presId="urn:microsoft.com/office/officeart/2005/8/layout/list1"/>
    <dgm:cxn modelId="{78453FD9-5FB5-472E-B5C4-01D854A3C968}" type="presParOf" srcId="{E1289868-BC08-4B97-AFE4-B696E5DEFF3A}" destId="{0000F243-9904-46FD-AF22-B3940F23CD95}" srcOrd="12" destOrd="0" presId="urn:microsoft.com/office/officeart/2005/8/layout/list1"/>
    <dgm:cxn modelId="{B480BA25-788F-4073-B681-554364C15C95}" type="presParOf" srcId="{0000F243-9904-46FD-AF22-B3940F23CD95}" destId="{FB55138E-7C51-4FAB-A822-22DA39301373}" srcOrd="0" destOrd="0" presId="urn:microsoft.com/office/officeart/2005/8/layout/list1"/>
    <dgm:cxn modelId="{BF5260A6-9C27-4CB6-AFCF-2FF86A6CC4BD}" type="presParOf" srcId="{0000F243-9904-46FD-AF22-B3940F23CD95}" destId="{08B2EA46-BA00-4459-B621-D7002C3C7318}" srcOrd="1" destOrd="0" presId="urn:microsoft.com/office/officeart/2005/8/layout/list1"/>
    <dgm:cxn modelId="{42F27964-EFDF-413C-B731-6D132D1FFAAA}" type="presParOf" srcId="{E1289868-BC08-4B97-AFE4-B696E5DEFF3A}" destId="{12F3E2B8-1BD1-47DF-9A2E-0E1D5C347B58}" srcOrd="13" destOrd="0" presId="urn:microsoft.com/office/officeart/2005/8/layout/list1"/>
    <dgm:cxn modelId="{61969D60-B442-4128-BB99-FF5C2A00B6EE}" type="presParOf" srcId="{E1289868-BC08-4B97-AFE4-B696E5DEFF3A}" destId="{FFCA2052-B993-4BF5-8664-1AF5EA88B913}" srcOrd="14" destOrd="0" presId="urn:microsoft.com/office/officeart/2005/8/layout/list1"/>
    <dgm:cxn modelId="{E8CF813A-1A5E-4910-9C65-3168834F5E3E}" type="presParOf" srcId="{E1289868-BC08-4B97-AFE4-B696E5DEFF3A}" destId="{92634321-2F19-4D96-80AB-C776451A09B0}" srcOrd="15" destOrd="0" presId="urn:microsoft.com/office/officeart/2005/8/layout/list1"/>
    <dgm:cxn modelId="{D61BB7D4-7335-4062-B111-5A7015B7D53D}" type="presParOf" srcId="{E1289868-BC08-4B97-AFE4-B696E5DEFF3A}" destId="{9DCF0D62-6A52-447B-BF10-15CCE81B2352}" srcOrd="16" destOrd="0" presId="urn:microsoft.com/office/officeart/2005/8/layout/list1"/>
    <dgm:cxn modelId="{7073501C-FE5E-4F96-8FF9-36DAE16F372F}" type="presParOf" srcId="{9DCF0D62-6A52-447B-BF10-15CCE81B2352}" destId="{71D2CACD-DE9B-4F36-A922-A3CFC4281EAB}" srcOrd="0" destOrd="0" presId="urn:microsoft.com/office/officeart/2005/8/layout/list1"/>
    <dgm:cxn modelId="{88A9562A-DAA2-4FEA-9C5E-2A6B3F50390D}" type="presParOf" srcId="{9DCF0D62-6A52-447B-BF10-15CCE81B2352}" destId="{1B6471BA-5175-40FD-B6AA-275A08542A71}" srcOrd="1" destOrd="0" presId="urn:microsoft.com/office/officeart/2005/8/layout/list1"/>
    <dgm:cxn modelId="{A5873408-7C4D-4319-8C1C-CD5A83B1CCEF}" type="presParOf" srcId="{E1289868-BC08-4B97-AFE4-B696E5DEFF3A}" destId="{620AC036-9D16-4820-B6C4-7C1F5BA8054D}" srcOrd="17" destOrd="0" presId="urn:microsoft.com/office/officeart/2005/8/layout/list1"/>
    <dgm:cxn modelId="{6FCEA100-8237-4B1D-9CF4-9E5D42A94F81}" type="presParOf" srcId="{E1289868-BC08-4B97-AFE4-B696E5DEFF3A}" destId="{8C73C0D9-BCD7-41B0-AFC5-08E811E7E49A}" srcOrd="18" destOrd="0" presId="urn:microsoft.com/office/officeart/2005/8/layout/list1"/>
    <dgm:cxn modelId="{B60B8480-DFBD-4CD4-82CE-323EB9233D26}" type="presParOf" srcId="{E1289868-BC08-4B97-AFE4-B696E5DEFF3A}" destId="{6DFD72CE-6EC0-4420-B05F-38DDE0350670}" srcOrd="19" destOrd="0" presId="urn:microsoft.com/office/officeart/2005/8/layout/list1"/>
    <dgm:cxn modelId="{395D5DCA-D84E-4DBB-A154-C40E0CDD5218}" type="presParOf" srcId="{E1289868-BC08-4B97-AFE4-B696E5DEFF3A}" destId="{761BAAD6-22D8-47FA-89D9-4407CDF9F678}" srcOrd="20" destOrd="0" presId="urn:microsoft.com/office/officeart/2005/8/layout/list1"/>
    <dgm:cxn modelId="{5F3D8284-DF9C-479C-826E-0FF860688988}" type="presParOf" srcId="{761BAAD6-22D8-47FA-89D9-4407CDF9F678}" destId="{4885F55A-3558-4C33-99F3-0F8A0EF7F70F}" srcOrd="0" destOrd="0" presId="urn:microsoft.com/office/officeart/2005/8/layout/list1"/>
    <dgm:cxn modelId="{F4071E7E-9E88-492A-B151-F40DE4EB7104}" type="presParOf" srcId="{761BAAD6-22D8-47FA-89D9-4407CDF9F678}" destId="{1D1D4595-6FE8-435D-A26A-473DB96804F1}" srcOrd="1" destOrd="0" presId="urn:microsoft.com/office/officeart/2005/8/layout/list1"/>
    <dgm:cxn modelId="{E8B2B0C5-63C7-43F9-8238-C564756BB4AB}" type="presParOf" srcId="{E1289868-BC08-4B97-AFE4-B696E5DEFF3A}" destId="{E0F43AAA-99BF-4EFF-97D5-37477A1472FF}" srcOrd="21" destOrd="0" presId="urn:microsoft.com/office/officeart/2005/8/layout/list1"/>
    <dgm:cxn modelId="{342F1BD0-75CE-4F0E-B346-E2DD0F4C1657}" type="presParOf" srcId="{E1289868-BC08-4B97-AFE4-B696E5DEFF3A}" destId="{0085703B-CE90-4F73-8187-5371CE9EE5F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CB6025-B461-429B-8547-F71AEE0D4F72}">
      <dsp:nvSpPr>
        <dsp:cNvPr id="0" name=""/>
        <dsp:cNvSpPr/>
      </dsp:nvSpPr>
      <dsp:spPr>
        <a:xfrm>
          <a:off x="3372" y="0"/>
          <a:ext cx="3862982" cy="4536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Эмоциональный аспект</a:t>
          </a:r>
          <a:br>
            <a:rPr lang="ru-RU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kern="1200" smtClean="0"/>
            <a:t>Способность определить по внешним, поведенческим признакам эмоциональное состояние, в котором находится человек в данный момент</a:t>
          </a:r>
          <a:endParaRPr lang="ru-RU" sz="1700" kern="1200" dirty="0"/>
        </a:p>
      </dsp:txBody>
      <dsp:txXfrm>
        <a:off x="3372" y="1814601"/>
        <a:ext cx="3862982" cy="1814601"/>
      </dsp:txXfrm>
    </dsp:sp>
    <dsp:sp modelId="{7D8656A9-E24F-4657-A78D-9546B4691F20}">
      <dsp:nvSpPr>
        <dsp:cNvPr id="0" name=""/>
        <dsp:cNvSpPr/>
      </dsp:nvSpPr>
      <dsp:spPr>
        <a:xfrm>
          <a:off x="911009" y="159125"/>
          <a:ext cx="2047709" cy="1736785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91277D-1DA2-46EC-AE7F-C98B44E61009}">
      <dsp:nvSpPr>
        <dsp:cNvPr id="0" name=""/>
        <dsp:cNvSpPr/>
      </dsp:nvSpPr>
      <dsp:spPr>
        <a:xfrm>
          <a:off x="3982244" y="0"/>
          <a:ext cx="3862982" cy="4536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Когнитивный аспект</a:t>
          </a:r>
          <a:br>
            <a:rPr lang="ru-RU" sz="1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kern="1200" smtClean="0"/>
            <a:t>Способность по внешним признакам понять, что собой представляет человек, проникнуть в глубину его личности и индивидуальности</a:t>
          </a:r>
          <a:endParaRPr lang="ru-RU" sz="1700" kern="1200" dirty="0"/>
        </a:p>
      </dsp:txBody>
      <dsp:txXfrm>
        <a:off x="3982244" y="1814601"/>
        <a:ext cx="3862982" cy="1814601"/>
      </dsp:txXfrm>
    </dsp:sp>
    <dsp:sp modelId="{C140CF30-95AF-4342-9D19-7293A1B25E12}">
      <dsp:nvSpPr>
        <dsp:cNvPr id="0" name=""/>
        <dsp:cNvSpPr/>
      </dsp:nvSpPr>
      <dsp:spPr>
        <a:xfrm>
          <a:off x="4839501" y="159125"/>
          <a:ext cx="2148469" cy="1736785"/>
        </a:xfrm>
        <a:prstGeom prst="ellipse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550A6BC-B5D4-4679-9C6F-5EE083E7C55D}">
      <dsp:nvSpPr>
        <dsp:cNvPr id="0" name=""/>
        <dsp:cNvSpPr/>
      </dsp:nvSpPr>
      <dsp:spPr>
        <a:xfrm>
          <a:off x="313943" y="3629203"/>
          <a:ext cx="7220712" cy="680475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6769F2-5F0E-4109-8E32-9E09239FC7DC}">
      <dsp:nvSpPr>
        <dsp:cNvPr id="0" name=""/>
        <dsp:cNvSpPr/>
      </dsp:nvSpPr>
      <dsp:spPr>
        <a:xfrm>
          <a:off x="-5618094" y="-860046"/>
          <a:ext cx="6688968" cy="6688968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1C36-73AA-45FB-B346-40CF5502DEC7}">
      <dsp:nvSpPr>
        <dsp:cNvPr id="0" name=""/>
        <dsp:cNvSpPr/>
      </dsp:nvSpPr>
      <dsp:spPr>
        <a:xfrm>
          <a:off x="560575" y="382007"/>
          <a:ext cx="7218546" cy="7644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675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Познания себя</a:t>
          </a:r>
          <a:endParaRPr lang="ru-RU" sz="23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0575" y="382007"/>
        <a:ext cx="7218546" cy="764411"/>
      </dsp:txXfrm>
    </dsp:sp>
    <dsp:sp modelId="{5F680B78-9C0E-49B2-93FB-FCD85018E73E}">
      <dsp:nvSpPr>
        <dsp:cNvPr id="0" name=""/>
        <dsp:cNvSpPr/>
      </dsp:nvSpPr>
      <dsp:spPr>
        <a:xfrm>
          <a:off x="82817" y="286455"/>
          <a:ext cx="955514" cy="95551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6427BD6-3824-4510-9ED3-7E83268CABAD}">
      <dsp:nvSpPr>
        <dsp:cNvPr id="0" name=""/>
        <dsp:cNvSpPr/>
      </dsp:nvSpPr>
      <dsp:spPr>
        <a:xfrm>
          <a:off x="998830" y="1528823"/>
          <a:ext cx="6780291" cy="7644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675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Познания партнеров по взаимодействию</a:t>
          </a:r>
          <a:endParaRPr lang="ru-RU" sz="23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8830" y="1528823"/>
        <a:ext cx="6780291" cy="764411"/>
      </dsp:txXfrm>
    </dsp:sp>
    <dsp:sp modelId="{E26974B3-71D2-4084-9A6D-D40EBD8B3D52}">
      <dsp:nvSpPr>
        <dsp:cNvPr id="0" name=""/>
        <dsp:cNvSpPr/>
      </dsp:nvSpPr>
      <dsp:spPr>
        <a:xfrm>
          <a:off x="521072" y="1433271"/>
          <a:ext cx="955514" cy="95551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9C93B8C-C1C0-45A9-9F7B-AC116982449A}">
      <dsp:nvSpPr>
        <dsp:cNvPr id="0" name=""/>
        <dsp:cNvSpPr/>
      </dsp:nvSpPr>
      <dsp:spPr>
        <a:xfrm>
          <a:off x="998830" y="2675639"/>
          <a:ext cx="6780291" cy="7644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675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Установления эмоциональных отношений</a:t>
          </a:r>
          <a:endParaRPr lang="ru-RU" sz="23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8830" y="2675639"/>
        <a:ext cx="6780291" cy="764411"/>
      </dsp:txXfrm>
    </dsp:sp>
    <dsp:sp modelId="{974162FF-9C02-4765-A8C8-55B7A44AABF8}">
      <dsp:nvSpPr>
        <dsp:cNvPr id="0" name=""/>
        <dsp:cNvSpPr/>
      </dsp:nvSpPr>
      <dsp:spPr>
        <a:xfrm>
          <a:off x="521072" y="2580088"/>
          <a:ext cx="955514" cy="95551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6BC44D6-95CB-4473-AAE5-007B267A02B5}">
      <dsp:nvSpPr>
        <dsp:cNvPr id="0" name=""/>
        <dsp:cNvSpPr/>
      </dsp:nvSpPr>
      <dsp:spPr>
        <a:xfrm>
          <a:off x="560575" y="3822456"/>
          <a:ext cx="7218546" cy="7644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6752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 совместной деятельности</a:t>
          </a:r>
          <a:endParaRPr lang="ru-RU" sz="23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0575" y="3822456"/>
        <a:ext cx="7218546" cy="764411"/>
      </dsp:txXfrm>
    </dsp:sp>
    <dsp:sp modelId="{2395A8DA-6270-4BE0-A646-04B3E450B0EF}">
      <dsp:nvSpPr>
        <dsp:cNvPr id="0" name=""/>
        <dsp:cNvSpPr/>
      </dsp:nvSpPr>
      <dsp:spPr>
        <a:xfrm>
          <a:off x="82817" y="3726904"/>
          <a:ext cx="955514" cy="95551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272A0B-A88B-4479-A97A-FD1436580206}">
      <dsp:nvSpPr>
        <dsp:cNvPr id="0" name=""/>
        <dsp:cNvSpPr/>
      </dsp:nvSpPr>
      <dsp:spPr>
        <a:xfrm>
          <a:off x="2965306" y="0"/>
          <a:ext cx="2356837" cy="235719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EF9B3-6BB9-4FEE-BFE4-DC3470A9B927}">
      <dsp:nvSpPr>
        <dsp:cNvPr id="0" name=""/>
        <dsp:cNvSpPr/>
      </dsp:nvSpPr>
      <dsp:spPr>
        <a:xfrm>
          <a:off x="3486245" y="851019"/>
          <a:ext cx="1309649" cy="654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Активность </a:t>
          </a:r>
          <a:endParaRPr lang="ru-RU" sz="1000" kern="1200" dirty="0"/>
        </a:p>
      </dsp:txBody>
      <dsp:txXfrm>
        <a:off x="3486245" y="851019"/>
        <a:ext cx="1309649" cy="654667"/>
      </dsp:txXfrm>
    </dsp:sp>
    <dsp:sp modelId="{28745DE1-9CE6-40AC-8AC0-335595EF066C}">
      <dsp:nvSpPr>
        <dsp:cNvPr id="0" name=""/>
        <dsp:cNvSpPr/>
      </dsp:nvSpPr>
      <dsp:spPr>
        <a:xfrm>
          <a:off x="2310703" y="1354384"/>
          <a:ext cx="2356837" cy="235719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52E85-86BC-48DD-AD21-06C6193D3350}">
      <dsp:nvSpPr>
        <dsp:cNvPr id="0" name=""/>
        <dsp:cNvSpPr/>
      </dsp:nvSpPr>
      <dsp:spPr>
        <a:xfrm>
          <a:off x="2834297" y="2213237"/>
          <a:ext cx="1309649" cy="654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Целостность </a:t>
          </a:r>
          <a:endParaRPr lang="ru-RU" sz="1000" kern="1200" dirty="0"/>
        </a:p>
      </dsp:txBody>
      <dsp:txXfrm>
        <a:off x="2834297" y="2213237"/>
        <a:ext cx="1309649" cy="654667"/>
      </dsp:txXfrm>
    </dsp:sp>
    <dsp:sp modelId="{5AC73C16-599A-4277-9BD0-8F0D20D9041B}">
      <dsp:nvSpPr>
        <dsp:cNvPr id="0" name=""/>
        <dsp:cNvSpPr/>
      </dsp:nvSpPr>
      <dsp:spPr>
        <a:xfrm>
          <a:off x="3133051" y="2870843"/>
          <a:ext cx="2024888" cy="202570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2D2DB-32A0-488D-BF6C-D40092375E35}">
      <dsp:nvSpPr>
        <dsp:cNvPr id="0" name=""/>
        <dsp:cNvSpPr/>
      </dsp:nvSpPr>
      <dsp:spPr>
        <a:xfrm>
          <a:off x="3489343" y="3577415"/>
          <a:ext cx="1309649" cy="654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Мотивированность </a:t>
          </a:r>
          <a:endParaRPr lang="ru-RU" sz="1000" kern="1200" dirty="0"/>
        </a:p>
      </dsp:txBody>
      <dsp:txXfrm>
        <a:off x="3489343" y="3577415"/>
        <a:ext cx="1309649" cy="6546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4760A0-1974-4A4C-AF57-C20DBCB8EEC1}">
      <dsp:nvSpPr>
        <dsp:cNvPr id="0" name=""/>
        <dsp:cNvSpPr/>
      </dsp:nvSpPr>
      <dsp:spPr>
        <a:xfrm>
          <a:off x="3122221" y="1074"/>
          <a:ext cx="1748444" cy="1136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Восприятие членами группы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22221" y="1074"/>
        <a:ext cx="1748444" cy="1136488"/>
      </dsp:txXfrm>
    </dsp:sp>
    <dsp:sp modelId="{2EC8392C-8091-4D38-949D-819643053025}">
      <dsp:nvSpPr>
        <dsp:cNvPr id="0" name=""/>
        <dsp:cNvSpPr/>
      </dsp:nvSpPr>
      <dsp:spPr>
        <a:xfrm>
          <a:off x="2117490" y="569318"/>
          <a:ext cx="3757907" cy="3757907"/>
        </a:xfrm>
        <a:custGeom>
          <a:avLst/>
          <a:gdLst/>
          <a:ahLst/>
          <a:cxnLst/>
          <a:rect l="0" t="0" r="0" b="0"/>
          <a:pathLst>
            <a:path>
              <a:moveTo>
                <a:pt x="2765791" y="222455"/>
              </a:moveTo>
              <a:arcTo wR="1878953" hR="1878953" stAng="17889792" swAng="26278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348D5-FF76-400E-9DAB-AF09EBCEAA7A}">
      <dsp:nvSpPr>
        <dsp:cNvPr id="0" name=""/>
        <dsp:cNvSpPr/>
      </dsp:nvSpPr>
      <dsp:spPr>
        <a:xfrm>
          <a:off x="5001175" y="1880027"/>
          <a:ext cx="1748444" cy="1136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Восприятие человеком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01175" y="1880027"/>
        <a:ext cx="1748444" cy="1136488"/>
      </dsp:txXfrm>
    </dsp:sp>
    <dsp:sp modelId="{9B3FC76D-97B3-4C7F-A9ED-8DB5D5B4C5C2}">
      <dsp:nvSpPr>
        <dsp:cNvPr id="0" name=""/>
        <dsp:cNvSpPr/>
      </dsp:nvSpPr>
      <dsp:spPr>
        <a:xfrm>
          <a:off x="2117490" y="569318"/>
          <a:ext cx="3757907" cy="3757907"/>
        </a:xfrm>
        <a:custGeom>
          <a:avLst/>
          <a:gdLst/>
          <a:ahLst/>
          <a:cxnLst/>
          <a:rect l="0" t="0" r="0" b="0"/>
          <a:pathLst>
            <a:path>
              <a:moveTo>
                <a:pt x="3665550" y="2460793"/>
              </a:moveTo>
              <a:arcTo wR="1878953" hR="1878953" stAng="1082330" swAng="26278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F4F48-13D3-42DD-84C8-BF426D563139}">
      <dsp:nvSpPr>
        <dsp:cNvPr id="0" name=""/>
        <dsp:cNvSpPr/>
      </dsp:nvSpPr>
      <dsp:spPr>
        <a:xfrm>
          <a:off x="3122221" y="3758981"/>
          <a:ext cx="1748444" cy="1136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Восприятие группой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22221" y="3758981"/>
        <a:ext cx="1748444" cy="1136488"/>
      </dsp:txXfrm>
    </dsp:sp>
    <dsp:sp modelId="{CB5BA78D-3A12-47A4-918A-A280CA87B809}">
      <dsp:nvSpPr>
        <dsp:cNvPr id="0" name=""/>
        <dsp:cNvSpPr/>
      </dsp:nvSpPr>
      <dsp:spPr>
        <a:xfrm>
          <a:off x="2117490" y="569318"/>
          <a:ext cx="3757907" cy="3757907"/>
        </a:xfrm>
        <a:custGeom>
          <a:avLst/>
          <a:gdLst/>
          <a:ahLst/>
          <a:cxnLst/>
          <a:rect l="0" t="0" r="0" b="0"/>
          <a:pathLst>
            <a:path>
              <a:moveTo>
                <a:pt x="992116" y="3535451"/>
              </a:moveTo>
              <a:arcTo wR="1878953" hR="1878953" stAng="7089792" swAng="26278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DE4C5-9C05-43B0-B2F9-AE97C70AECDF}">
      <dsp:nvSpPr>
        <dsp:cNvPr id="0" name=""/>
        <dsp:cNvSpPr/>
      </dsp:nvSpPr>
      <dsp:spPr>
        <a:xfrm>
          <a:off x="1243268" y="1880027"/>
          <a:ext cx="1748444" cy="11364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Восприятие группой другой группы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3268" y="1880027"/>
        <a:ext cx="1748444" cy="1136488"/>
      </dsp:txXfrm>
    </dsp:sp>
    <dsp:sp modelId="{6871A41B-88BF-40EE-B474-9E370EA53D9E}">
      <dsp:nvSpPr>
        <dsp:cNvPr id="0" name=""/>
        <dsp:cNvSpPr/>
      </dsp:nvSpPr>
      <dsp:spPr>
        <a:xfrm>
          <a:off x="2117490" y="569318"/>
          <a:ext cx="3757907" cy="3757907"/>
        </a:xfrm>
        <a:custGeom>
          <a:avLst/>
          <a:gdLst/>
          <a:ahLst/>
          <a:cxnLst/>
          <a:rect l="0" t="0" r="0" b="0"/>
          <a:pathLst>
            <a:path>
              <a:moveTo>
                <a:pt x="92356" y="1297113"/>
              </a:moveTo>
              <a:arcTo wR="1878953" hR="1878953" stAng="11882330" swAng="26278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0183C5-769C-4828-978D-A952841FCB8C}">
      <dsp:nvSpPr>
        <dsp:cNvPr id="0" name=""/>
        <dsp:cNvSpPr/>
      </dsp:nvSpPr>
      <dsp:spPr>
        <a:xfrm>
          <a:off x="0" y="348483"/>
          <a:ext cx="763277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38435-60D1-4A2A-A695-BC7B461F7877}">
      <dsp:nvSpPr>
        <dsp:cNvPr id="0" name=""/>
        <dsp:cNvSpPr/>
      </dsp:nvSpPr>
      <dsp:spPr>
        <a:xfrm>
          <a:off x="381638" y="82803"/>
          <a:ext cx="5342941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50" tIns="0" rIns="2019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Стереотипизация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1638" y="82803"/>
        <a:ext cx="5342941" cy="531360"/>
      </dsp:txXfrm>
    </dsp:sp>
    <dsp:sp modelId="{8BCF4F02-0AD6-4BEE-80CC-220086E30604}">
      <dsp:nvSpPr>
        <dsp:cNvPr id="0" name=""/>
        <dsp:cNvSpPr/>
      </dsp:nvSpPr>
      <dsp:spPr>
        <a:xfrm>
          <a:off x="0" y="1164963"/>
          <a:ext cx="763277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309110-7BDD-49CE-8A01-7F269E05868F}">
      <dsp:nvSpPr>
        <dsp:cNvPr id="0" name=""/>
        <dsp:cNvSpPr/>
      </dsp:nvSpPr>
      <dsp:spPr>
        <a:xfrm>
          <a:off x="381638" y="899283"/>
          <a:ext cx="5342941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50" tIns="0" rIns="2019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Идентификация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1638" y="899283"/>
        <a:ext cx="5342941" cy="531360"/>
      </dsp:txXfrm>
    </dsp:sp>
    <dsp:sp modelId="{9D1CC8C1-CA51-4861-96DF-FACA81B64A67}">
      <dsp:nvSpPr>
        <dsp:cNvPr id="0" name=""/>
        <dsp:cNvSpPr/>
      </dsp:nvSpPr>
      <dsp:spPr>
        <a:xfrm>
          <a:off x="0" y="1981443"/>
          <a:ext cx="763277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DD724E-879B-416A-BBC5-A3943FA6FE7E}">
      <dsp:nvSpPr>
        <dsp:cNvPr id="0" name=""/>
        <dsp:cNvSpPr/>
      </dsp:nvSpPr>
      <dsp:spPr>
        <a:xfrm>
          <a:off x="381638" y="1715763"/>
          <a:ext cx="5342941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50" tIns="0" rIns="2019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Эмпатия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1638" y="1715763"/>
        <a:ext cx="5342941" cy="531360"/>
      </dsp:txXfrm>
    </dsp:sp>
    <dsp:sp modelId="{FFCA2052-B993-4BF5-8664-1AF5EA88B913}">
      <dsp:nvSpPr>
        <dsp:cNvPr id="0" name=""/>
        <dsp:cNvSpPr/>
      </dsp:nvSpPr>
      <dsp:spPr>
        <a:xfrm>
          <a:off x="0" y="2797923"/>
          <a:ext cx="763277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2EA46-BA00-4459-B621-D7002C3C7318}">
      <dsp:nvSpPr>
        <dsp:cNvPr id="0" name=""/>
        <dsp:cNvSpPr/>
      </dsp:nvSpPr>
      <dsp:spPr>
        <a:xfrm>
          <a:off x="381638" y="2532243"/>
          <a:ext cx="5342941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50" tIns="0" rIns="2019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Аттракция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1638" y="2532243"/>
        <a:ext cx="5342941" cy="531360"/>
      </dsp:txXfrm>
    </dsp:sp>
    <dsp:sp modelId="{8C73C0D9-BCD7-41B0-AFC5-08E811E7E49A}">
      <dsp:nvSpPr>
        <dsp:cNvPr id="0" name=""/>
        <dsp:cNvSpPr/>
      </dsp:nvSpPr>
      <dsp:spPr>
        <a:xfrm>
          <a:off x="0" y="3614403"/>
          <a:ext cx="763277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471BA-5175-40FD-B6AA-275A08542A71}">
      <dsp:nvSpPr>
        <dsp:cNvPr id="0" name=""/>
        <dsp:cNvSpPr/>
      </dsp:nvSpPr>
      <dsp:spPr>
        <a:xfrm>
          <a:off x="381638" y="3348723"/>
          <a:ext cx="5342941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50" tIns="0" rIns="2019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Рефлексия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1638" y="3348723"/>
        <a:ext cx="5342941" cy="531360"/>
      </dsp:txXfrm>
    </dsp:sp>
    <dsp:sp modelId="{0085703B-CE90-4F73-8187-5371CE9EE5F5}">
      <dsp:nvSpPr>
        <dsp:cNvPr id="0" name=""/>
        <dsp:cNvSpPr/>
      </dsp:nvSpPr>
      <dsp:spPr>
        <a:xfrm>
          <a:off x="0" y="4430883"/>
          <a:ext cx="763277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D4595-6FE8-435D-A26A-473DB96804F1}">
      <dsp:nvSpPr>
        <dsp:cNvPr id="0" name=""/>
        <dsp:cNvSpPr/>
      </dsp:nvSpPr>
      <dsp:spPr>
        <a:xfrm>
          <a:off x="381638" y="4165203"/>
          <a:ext cx="5342941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50" tIns="0" rIns="20195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Каузальная атрибуция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1638" y="4165203"/>
        <a:ext cx="5342941" cy="531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Перспективная сторона общения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pPr algn="r"/>
            <a:r>
              <a:rPr lang="ru-RU" dirty="0" smtClean="0"/>
              <a:t>Работу </a:t>
            </a:r>
            <a:r>
              <a:rPr lang="ru-RU" dirty="0" smtClean="0"/>
              <a:t>выполнила</a:t>
            </a:r>
            <a:br>
              <a:rPr lang="ru-RU" dirty="0" smtClean="0"/>
            </a:br>
            <a:r>
              <a:rPr lang="ru-RU" dirty="0" smtClean="0"/>
              <a:t>Лопатина В.В.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4047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7024744" cy="541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социальной перцепции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46732158"/>
              </p:ext>
            </p:extLst>
          </p:nvPr>
        </p:nvGraphicFramePr>
        <p:xfrm>
          <a:off x="539552" y="1412776"/>
          <a:ext cx="79928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30754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ктория\Desktop\47e6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64564"/>
            <a:ext cx="5338564" cy="3747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720348"/>
            <a:ext cx="6637468" cy="1944216"/>
          </a:xfrm>
        </p:spPr>
        <p:txBody>
          <a:bodyPr>
            <a:no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Механизмы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социальной перцепции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31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52912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Механизмы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социальной перцепции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12776"/>
            <a:ext cx="7704856" cy="4968552"/>
          </a:xfrm>
        </p:spPr>
        <p:txBody>
          <a:bodyPr anchor="ctr">
            <a:normAutofit fontScale="92500"/>
          </a:bodyPr>
          <a:lstStyle/>
          <a:p>
            <a:pPr marL="68580" indent="0" algn="just">
              <a:buNone/>
            </a:pPr>
            <a:r>
              <a:rPr lang="ru-RU" dirty="0" smtClean="0"/>
              <a:t>	Поскольку </a:t>
            </a:r>
            <a:r>
              <a:rPr lang="ru-RU" dirty="0"/>
              <a:t>человек вступает в общение всегда как личность, постольку он воспринимается и другим человеком – партнером по общению – также как личность. На основе внешней стороны поведения мы как бы "читаем" другого человека, расшифровываем значение его внешних </a:t>
            </a:r>
            <a:r>
              <a:rPr lang="ru-RU" dirty="0" smtClean="0"/>
              <a:t>данных. </a:t>
            </a:r>
            <a:r>
              <a:rPr lang="ru-RU" dirty="0"/>
              <a:t>Впечатления, которые возникают при этом, играют важную регулятивную роль в процессе общения. Во-первых, потому, что, познавая другого, формируется и сам познающий индивид. Во-вторых, потому, что от меры точности "прочтения" другого человека зависит успех организации с ним согласованных действий. </a:t>
            </a:r>
          </a:p>
          <a:p>
            <a:pPr marL="68580" indent="0"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2265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52912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Механизмы социальной перцепции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5040560"/>
          </a:xfrm>
        </p:spPr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 dirty="0" smtClean="0"/>
              <a:t>	Представление </a:t>
            </a:r>
            <a:r>
              <a:rPr lang="ru-RU" dirty="0"/>
              <a:t>о другом человеке тесно связано с уровнем собственного самосознания. Связь эта двоякая: с одной стороны, богатство представлений о самом себе определяет и богатство представлений о другом человеке, с другой стороны, чем более полно раскрывается другой человек (в большем количестве и более глубоких характеристик), тем более полным становится и представление о самом себе</a:t>
            </a:r>
            <a:r>
              <a:rPr lang="ru-RU" dirty="0" smtClean="0"/>
              <a:t>.</a:t>
            </a:r>
          </a:p>
          <a:p>
            <a:pPr marL="68580" indent="0" algn="just">
              <a:buNone/>
            </a:pPr>
            <a:r>
              <a:rPr lang="ru-RU" dirty="0" smtClean="0"/>
              <a:t>	Индивид </a:t>
            </a:r>
            <a:r>
              <a:rPr lang="ru-RU" dirty="0"/>
              <a:t>"соотносит" себя с другим не вообще, а прежде всего преломляя это соотнесение в разработке совместных решений. В ходе познания другого человека одновременно осуществляется несколько процессов: и эмоциональная оценка этого другого, и попытка понять строй его поступков, и основанная на этом стратегия изменения его поведения, и построение стратегии своего собственного поведения.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	Однако </a:t>
            </a:r>
            <a:r>
              <a:rPr lang="ru-RU" dirty="0"/>
              <a:t>в эти процессы включены как минимум два человека, и каждый из них является активным субъектом. Следовательно, сопоставление себя с другим осуществляется как бы с двух сторон: каждый из партнеров уподобляет себя другому. Значит, при построении стратегии взаимодействия каждому приходится принимать в расчет не только потребности, мотивы, установки другого, но и то, как этот другой понимает мои потребности, мотивы, установки. Все это приводит к тому, что анализ осознания себя через другого включает две стороны: идентификацию и рефлексию.</a:t>
            </a:r>
            <a:endParaRPr lang="ru-RU" dirty="0" smtClean="0"/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954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848872" cy="457120"/>
          </a:xfrm>
        </p:spPr>
        <p:txBody>
          <a:bodyPr>
            <a:no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Механизмы социальной перцепции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1536986"/>
              </p:ext>
            </p:extLst>
          </p:nvPr>
        </p:nvGraphicFramePr>
        <p:xfrm>
          <a:off x="755576" y="1341438"/>
          <a:ext cx="7632774" cy="496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0005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0880" cy="54186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Идентификация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560840" cy="4824536"/>
          </a:xfrm>
        </p:spPr>
        <p:txBody>
          <a:bodyPr>
            <a:normAutofit fontScale="85000" lnSpcReduction="10000"/>
          </a:bodyPr>
          <a:lstStyle/>
          <a:p>
            <a:pPr marL="68580" indent="0" algn="just">
              <a:buNone/>
            </a:pPr>
            <a:r>
              <a:rPr lang="ru-RU" dirty="0" smtClean="0"/>
              <a:t>	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Термин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"идентификация", буквально обозначающий отождествление себя с другим</a:t>
            </a:r>
            <a:r>
              <a:rPr lang="ru-RU" dirty="0"/>
              <a:t>, выражает </a:t>
            </a:r>
            <a:r>
              <a:rPr lang="ru-RU" dirty="0" smtClean="0"/>
              <a:t>тот факт</a:t>
            </a:r>
            <a:r>
              <a:rPr lang="ru-RU" dirty="0"/>
              <a:t>, что одним из самых простых способов понимания другого человека является уподобление себя ему. Это, разумеется, не единственный способ, но в реальных ситуациях взаимодействия люди часто пользуются таким приемом, когда предположение о внутреннем состоянии партнера строится на основе попытки поставить себя на его место. В этом плане идентификация выступает в качестве одного из механизмов познания и понимания другого человека. </a:t>
            </a:r>
            <a:r>
              <a:rPr lang="ru-RU" dirty="0" smtClean="0"/>
              <a:t>	Существует </a:t>
            </a:r>
            <a:r>
              <a:rPr lang="ru-RU" dirty="0"/>
              <a:t>много экспериментальных исследований процесса идентификации и выяснения его роли в процессе общения. В частности, установлена тесная связь между идентификацией и другим, близким по содержанию явлением – </a:t>
            </a:r>
            <a:r>
              <a:rPr lang="ru-RU" dirty="0" err="1"/>
              <a:t>эмпатией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94409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529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Эмпатия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7992888" cy="4968552"/>
          </a:xfrm>
        </p:spPr>
        <p:txBody>
          <a:bodyPr anchor="ctr"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Эмпатия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определяется как особый способ понимания другого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человека,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стремление эмоционально откликнуться на его проблемы. </a:t>
            </a:r>
            <a:r>
              <a:rPr lang="ru-RU" dirty="0" smtClean="0"/>
              <a:t>Эмоциональная </a:t>
            </a:r>
            <a:r>
              <a:rPr lang="ru-RU" dirty="0"/>
              <a:t>ее природа проявляется как раз в том, что ситуация другого человека, партнера по общению, не столько "продумывается", сколько "прочувствуется".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	Механизм </a:t>
            </a:r>
            <a:r>
              <a:rPr lang="ru-RU" dirty="0"/>
              <a:t>эмпатии в определенных чертах сходен с механизмом идентификации: и там, и здесь присутствует умение поставить себя на место другого, взглянуть на вещи с его точки зрения. Однако взглянуть на вещи с чьей-то точки зрения не обязательно означает отождествить себя с этим человеком. Если я отождествляю себя с кем-то, это значит, что я строю свое поведение так, как строит его этот "другой". Если же я проявляю к нему эмпатию, я просто принимаю во внимание линию его поведения (отношусь к ней сочувственно), но свою собственную могу строить совсем по-иному. И в том, и в другом случаях налицо будет "принятие в расчет" поведения другого человека, но результат наших совместных действий будет различным: одно дело – понять партнера по общению, встав на его позицию, действуя с нее, другое дело – понять его, приняв в расчет его точку зрения, даже сочувствуя ей", но действуя по-своему. </a:t>
            </a:r>
          </a:p>
        </p:txBody>
      </p:sp>
    </p:spTree>
    <p:extLst>
      <p:ext uri="{BB962C8B-B14F-4D97-AF65-F5344CB8AC3E}">
        <p14:creationId xmlns:p14="http://schemas.microsoft.com/office/powerpoint/2010/main" xmlns="" val="2515585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Стереотипизация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776864" cy="4968552"/>
          </a:xfrm>
        </p:spPr>
        <p:txBody>
          <a:bodyPr anchor="ctr">
            <a:normAutofit fontScale="77500" lnSpcReduction="20000"/>
          </a:bodyPr>
          <a:lstStyle/>
          <a:p>
            <a:pPr marL="68580" indent="0" algn="just">
              <a:buNone/>
            </a:pPr>
            <a:r>
              <a:rPr lang="ru-RU" b="1" dirty="0" smtClean="0"/>
              <a:t>	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Стереотипизация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построение образа на основе уже существующего, устойчивого представления, например, о членах определенной социальной группы. </a:t>
            </a:r>
            <a:r>
              <a:rPr lang="ru-RU" dirty="0"/>
              <a:t>Стереотипизация имеет два различных следствия. С одной стороны она упрощает процесс построения образа другого человека, сокращает необходимое на это время. С другой стороны – при включении этого механизма может произойти сдвиг в сторону какой-либо оценки воспринимаемого человека и тогда это порождает предубеждение или, напротив, переоценку реальных свойств объекта восприятия.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 smtClean="0"/>
              <a:t>	Стереотипы </a:t>
            </a:r>
            <a:r>
              <a:rPr lang="ru-RU" dirty="0"/>
              <a:t>конкретны. Они влияют на принятие решение нередко вопреки логике. В зависимости от характера установки (позитивной или негативной) стереотипы подсказывают одни доводы и вытесняют другие, противоположные первым. Стереотипы бывают: </a:t>
            </a:r>
            <a:endParaRPr lang="ru-RU" dirty="0" smtClean="0"/>
          </a:p>
          <a:p>
            <a:pPr algn="just"/>
            <a:r>
              <a:rPr lang="ru-RU" dirty="0" smtClean="0"/>
              <a:t>положительными</a:t>
            </a:r>
            <a:r>
              <a:rPr lang="ru-RU" dirty="0"/>
              <a:t>, </a:t>
            </a:r>
            <a:endParaRPr lang="ru-RU" dirty="0" smtClean="0"/>
          </a:p>
          <a:p>
            <a:pPr algn="just"/>
            <a:r>
              <a:rPr lang="ru-RU" dirty="0" smtClean="0"/>
              <a:t>отрицательными </a:t>
            </a:r>
          </a:p>
          <a:p>
            <a:pPr algn="just"/>
            <a:r>
              <a:rPr lang="ru-RU" dirty="0" smtClean="0"/>
              <a:t>нейтральными </a:t>
            </a:r>
            <a:r>
              <a:rPr lang="ru-RU" dirty="0"/>
              <a:t>(стереотипы «известности, но безразличия»).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8956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Аттракция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7848872" cy="4824536"/>
          </a:xfrm>
        </p:spPr>
        <p:txBody>
          <a:bodyPr>
            <a:normAutofit fontScale="77500" lnSpcReduction="20000"/>
          </a:bodyPr>
          <a:lstStyle/>
          <a:p>
            <a:pPr marL="68580" indent="0" algn="just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Аттракция 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понятие, означающее появление при восприятии человека человеком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привлекательности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одного из них для другого. </a:t>
            </a:r>
            <a:r>
              <a:rPr lang="ru-RU" dirty="0"/>
              <a:t>Формирование привязанности возникает у субъекта как результат его специфического эмоционального отношения, оценка коего порождает разнообразную гамму чувств - от неприязни до симпатии и даже любви - и проявляется как особая установка социальная на другого человека. Экспериментально изучаются механизмы формирования привязанностей и дружеских чувств </a:t>
            </a:r>
            <a:r>
              <a:rPr lang="ru-RU" dirty="0" smtClean="0"/>
              <a:t>при </a:t>
            </a:r>
            <a:r>
              <a:rPr lang="ru-RU" dirty="0"/>
              <a:t>восприятии другого человека, причины появления эмоционального отношения, в частности - роль сходства характеристик субъекта и объекта восприятия, а также ситуации, в коей они находятся:</a:t>
            </a:r>
          </a:p>
          <a:p>
            <a:pPr marL="68580" indent="0">
              <a:buNone/>
            </a:pPr>
            <a:r>
              <a:rPr lang="ru-RU" dirty="0"/>
              <a:t>1) влияние таких характеристик, как близость партнеров по общению, частота их встреч, расстояние между ними и пр.;</a:t>
            </a:r>
          </a:p>
          <a:p>
            <a:pPr marL="68580" indent="0">
              <a:buNone/>
            </a:pPr>
            <a:r>
              <a:rPr lang="ru-RU" dirty="0"/>
              <a:t>2) влияние условий взаимодействия - "поведение помогающее", деятельность совместная, и пр.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9882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Каузальная </a:t>
            </a:r>
            <a:r>
              <a:rPr lang="ru-RU" sz="320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атрибуция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7920880" cy="5256584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ru-RU" sz="29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Каузальная атрибуция  - </a:t>
            </a:r>
            <a:r>
              <a:rPr lang="ru-RU" sz="29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интерпретация человеком восприятия межличностного причин и мотивов поведения других людей. </a:t>
            </a:r>
            <a:r>
              <a:rPr lang="ru-RU" sz="2900" dirty="0"/>
              <a:t>Изучение ее исходит из следующих положений:</a:t>
            </a:r>
          </a:p>
          <a:p>
            <a:pPr marL="68580" indent="0">
              <a:buNone/>
            </a:pPr>
            <a:r>
              <a:rPr lang="ru-RU" sz="2900" dirty="0"/>
              <a:t>1) люди, познавая друг друга, не ограничиваются получением внешне наблюдаемых сведений, но стремятся к выяснению причин их поведения, и выводам о соответственных личностных качествах;</a:t>
            </a:r>
          </a:p>
          <a:p>
            <a:pPr marL="68580" indent="0">
              <a:buNone/>
            </a:pPr>
            <a:r>
              <a:rPr lang="ru-RU" sz="2900" dirty="0"/>
              <a:t>2) поскольку информация о человеке, получаемая наблюдением, обычно недостаточна для надежных выводов, наблюдатель находит вероятные причины поведения и черты личностные и приписывает их наблюдаемому;</a:t>
            </a:r>
          </a:p>
          <a:p>
            <a:pPr marL="68580" indent="0">
              <a:buNone/>
            </a:pPr>
            <a:r>
              <a:rPr lang="ru-RU" sz="2900" dirty="0"/>
              <a:t>3) эта причинная интерпретация существенно влияет на поведение наблюдателя. </a:t>
            </a:r>
            <a:r>
              <a:rPr lang="ru-RU" sz="29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78068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33600"/>
            <a:ext cx="6516216" cy="436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628800"/>
            <a:ext cx="6637468" cy="1362075"/>
          </a:xfrm>
        </p:spPr>
        <p:txBody>
          <a:bodyPr/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социальной перцепции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65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Каузальная атрибуция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7560840" cy="4968552"/>
          </a:xfrm>
        </p:spPr>
        <p:txBody>
          <a:bodyPr anchor="ctr"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 dirty="0" smtClean="0"/>
              <a:t>	Основы </a:t>
            </a:r>
            <a:r>
              <a:rPr lang="ru-RU" dirty="0"/>
              <a:t>изучения каузальной атрибуции заложил Ф. </a:t>
            </a:r>
            <a:r>
              <a:rPr lang="ru-RU" dirty="0" err="1"/>
              <a:t>Хайдер</a:t>
            </a:r>
            <a:r>
              <a:rPr lang="ru-RU" dirty="0"/>
              <a:t>, разработавший основные категории и принципы. Самые важные результаты ее исследования состоят в установлении:</a:t>
            </a:r>
          </a:p>
          <a:p>
            <a:pPr marL="68580" indent="0" algn="just">
              <a:buNone/>
            </a:pPr>
            <a:r>
              <a:rPr lang="ru-RU" dirty="0" smtClean="0"/>
              <a:t>	1</a:t>
            </a:r>
            <a:r>
              <a:rPr lang="ru-RU" dirty="0"/>
              <a:t>) систематических различий в объяснении человеком поведения своего и других людей;</a:t>
            </a:r>
          </a:p>
          <a:p>
            <a:pPr marL="68580" indent="0" algn="just">
              <a:buNone/>
            </a:pPr>
            <a:r>
              <a:rPr lang="ru-RU" dirty="0" smtClean="0"/>
              <a:t>	2</a:t>
            </a:r>
            <a:r>
              <a:rPr lang="ru-RU" dirty="0"/>
              <a:t>) отклонений процесса атрибуции каузальной от логических норм под действием субъективных - мотивационных и информационных - факторов;</a:t>
            </a:r>
          </a:p>
          <a:p>
            <a:pPr marL="68580" indent="0" algn="just">
              <a:buNone/>
            </a:pPr>
            <a:r>
              <a:rPr lang="ru-RU" dirty="0" smtClean="0"/>
              <a:t>	3</a:t>
            </a:r>
            <a:r>
              <a:rPr lang="ru-RU" dirty="0"/>
              <a:t>) стимулирующего воздействия, оказываемого на мотивацию и деятельность человека объяснением неудачных результатов этой деятельности внешними факторами, а успешных - внутренними. </a:t>
            </a:r>
            <a:endParaRPr lang="ru-RU" dirty="0" smtClean="0"/>
          </a:p>
          <a:p>
            <a:pPr marL="6858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На </a:t>
            </a:r>
            <a:r>
              <a:rPr lang="ru-RU" dirty="0"/>
              <a:t>базе выявленных закономерностей разрабатываются приемы практического использования </a:t>
            </a:r>
            <a:r>
              <a:rPr lang="ru-RU" dirty="0" smtClean="0"/>
              <a:t>каузальной атрибуции в </a:t>
            </a:r>
            <a:r>
              <a:rPr lang="ru-RU" dirty="0"/>
              <a:t>целях воздействия на эмоции, установки, мотивацию и эффективность деятельности </a:t>
            </a:r>
            <a:r>
              <a:rPr lang="ru-RU" dirty="0" smtClean="0"/>
              <a:t>человека. Каузальная атрибуция изучается </a:t>
            </a:r>
            <a:r>
              <a:rPr lang="ru-RU" dirty="0"/>
              <a:t>и как явление возложения или принятия членами группы личной ответственности за успехи и неудачи в деятельности совместной; показано, что в группах высшего уровня развития - коллективах - это адекватно реальному вкладу членов коллектива в результат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9849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556792"/>
            <a:ext cx="6637468" cy="1362075"/>
          </a:xfrm>
        </p:spPr>
        <p:txBody>
          <a:bodyPr/>
          <a:lstStyle/>
          <a:p>
            <a:pPr algn="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Эффекты восприятия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12571"/>
            <a:ext cx="458552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578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385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Эффекты восприятия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560840" cy="4896544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dirty="0" smtClean="0"/>
              <a:t>	Чтобы </a:t>
            </a:r>
            <a:r>
              <a:rPr lang="ru-RU" dirty="0"/>
              <a:t>обеспечить такое </a:t>
            </a:r>
            <a:r>
              <a:rPr lang="ru-RU" dirty="0" err="1" smtClean="0"/>
              <a:t>прогнози-рование</a:t>
            </a:r>
            <a:r>
              <a:rPr lang="ru-RU" dirty="0" smtClean="0"/>
              <a:t> </a:t>
            </a:r>
            <a:r>
              <a:rPr lang="ru-RU" dirty="0"/>
              <a:t>ситуации межличностного восприятия, необходимо принять в расчет и вторую область исследований, которая связана с выделением различных "эффектов", возникающих при восприятии людьми друг друга. Более всего исследованы три таких "эффекта</a:t>
            </a:r>
            <a:r>
              <a:rPr lang="ru-RU" dirty="0" smtClean="0"/>
              <a:t>":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эффект ореола ("гало-эффект"), </a:t>
            </a:r>
            <a:endParaRPr lang="ru-RU" dirty="0" smtClean="0"/>
          </a:p>
          <a:p>
            <a:pPr algn="just"/>
            <a:r>
              <a:rPr lang="ru-RU" dirty="0" smtClean="0"/>
              <a:t>эффект </a:t>
            </a:r>
            <a:r>
              <a:rPr lang="ru-RU" dirty="0"/>
              <a:t>новизны и первичности, </a:t>
            </a:r>
            <a:endParaRPr lang="ru-RU" dirty="0" smtClean="0"/>
          </a:p>
          <a:p>
            <a:pPr algn="just"/>
            <a:r>
              <a:rPr lang="ru-RU" dirty="0" smtClean="0"/>
              <a:t>а </a:t>
            </a:r>
            <a:r>
              <a:rPr lang="ru-RU" dirty="0"/>
              <a:t>также эффект, или явление, </a:t>
            </a:r>
            <a:r>
              <a:rPr lang="ru-RU" dirty="0" err="1"/>
              <a:t>стереотипизации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570899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84666" cy="541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ореола ("гало-эффект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848872" cy="5184576"/>
          </a:xfrm>
        </p:spPr>
        <p:txBody>
          <a:bodyPr anchor="ctr"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 dirty="0" smtClean="0"/>
              <a:t>	</a:t>
            </a:r>
            <a:r>
              <a:rPr lang="ru-RU" sz="26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Сущность </a:t>
            </a:r>
            <a:r>
              <a:rPr lang="ru-RU" sz="2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"эффекта ореола" заключается в формировании специфической установки на воспринимаемого через направленное приписывание ему определенных качеств</a:t>
            </a:r>
            <a:r>
              <a:rPr lang="ru-RU" sz="2600" dirty="0"/>
              <a:t>: информация, получаемая о каком-то человеке, категоризируется определенным образом, а именно – накладывается на тот образ, который уже был создан заранее. Этот образ, ранее существовавший, выполняет роль "ореола", мешающего видеть действительные черты и проявления объекта восприятия. </a:t>
            </a:r>
          </a:p>
          <a:p>
            <a:pPr marL="68580" indent="0" algn="just">
              <a:buNone/>
            </a:pPr>
            <a:r>
              <a:rPr lang="ru-RU" sz="2600" dirty="0" smtClean="0"/>
              <a:t>	Эффект </a:t>
            </a:r>
            <a:r>
              <a:rPr lang="ru-RU" sz="2600" dirty="0"/>
              <a:t>ореола проявляется при формировании первого впечатления о человеке в том, что общее благоприятное впечатление приводит к позитивным оценкам и неизвестных качеств воспринимаемого и, наоборот, общее неблагоприятное впечатление способствует преобладанию негативных оценок. В экспериментальных исследованиях установлено, что эффект ореола наиболее явно проявляется тогда, когда воспринимающий имеет минимальную информацию об объекте восприятия, а также когда суждения касаются моральных качеств. Эта тенденция затемнить определенные характеристики и высветить другие и играет роль своеобразного ореола в восприятии человека человеком. 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0007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0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Эффекты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"первичности" и "новизны".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7920880" cy="5112568"/>
          </a:xfrm>
        </p:spPr>
        <p:txBody>
          <a:bodyPr anchor="ctr">
            <a:normAutofit fontScale="70000" lnSpcReduction="20000"/>
          </a:bodyPr>
          <a:lstStyle/>
          <a:p>
            <a:pPr marL="68580" indent="0">
              <a:buNone/>
            </a:pPr>
            <a:r>
              <a:rPr lang="ru-RU" dirty="0" smtClean="0"/>
              <a:t>	</a:t>
            </a:r>
            <a:r>
              <a:rPr lang="ru-RU" sz="2600" dirty="0" smtClean="0"/>
              <a:t>Эффекты </a:t>
            </a:r>
            <a:r>
              <a:rPr lang="ru-RU" sz="2600" dirty="0"/>
              <a:t>"первичности" и "</a:t>
            </a:r>
            <a:r>
              <a:rPr lang="ru-RU" sz="2600" dirty="0" smtClean="0"/>
              <a:t>новизны" касаются </a:t>
            </a:r>
            <a:r>
              <a:rPr lang="ru-RU" sz="2600" dirty="0"/>
              <a:t>значимости определенного порядка предъявления информации о человеке для составления представления о нем. </a:t>
            </a:r>
            <a:endParaRPr lang="ru-RU" sz="2600" dirty="0" smtClean="0"/>
          </a:p>
          <a:p>
            <a:pPr marL="68580" indent="0">
              <a:buNone/>
            </a:pPr>
            <a:r>
              <a:rPr lang="ru-RU" sz="2600" dirty="0"/>
              <a:t>	</a:t>
            </a:r>
            <a:r>
              <a:rPr lang="ru-RU" sz="2600" dirty="0" smtClean="0"/>
              <a:t>В </a:t>
            </a:r>
            <a:r>
              <a:rPr lang="ru-RU" sz="2600" dirty="0"/>
              <a:t>одном эксперименте четырем различным группам студентов был представлен некий незнакомец, о котором было сказано: в 1-й группе, что он экстраверт; во 2-й группе, что он интроверт; в 3-й группе – сначала, что он экстраверт, а потом, что он интроверт; в 4-й группе – то же, но в обратном порядке. Всем четырем группам было предложено описать незнакомца в терминах предложенных качеств его личности. В двух первых группах никаких проблем с таким описанием не возникло. В третьей и четвертой группах впечатления о незнакомце точно соответствовали порядку предъявления информации: предъявленная ранее возобладала</a:t>
            </a:r>
            <a:r>
              <a:rPr lang="ru-RU" sz="2600" dirty="0" smtClean="0"/>
              <a:t>.</a:t>
            </a:r>
          </a:p>
          <a:p>
            <a:pPr marL="68580" indent="0">
              <a:buNone/>
            </a:pPr>
            <a:r>
              <a:rPr lang="ru-RU" sz="2600" dirty="0"/>
              <a:t>	</a:t>
            </a:r>
            <a:r>
              <a:rPr lang="ru-RU" sz="2600" dirty="0" smtClean="0"/>
              <a:t>Такой </a:t>
            </a:r>
            <a:r>
              <a:rPr lang="ru-RU" sz="2600" dirty="0"/>
              <a:t>эффект получил название "эффекта первичности" и был зарегистрирован в тех случаях, когда воспринимается незнакомый человек. </a:t>
            </a:r>
            <a:endParaRPr lang="ru-RU" sz="2600" dirty="0" smtClean="0"/>
          </a:p>
          <a:p>
            <a:pPr marL="68580" indent="0">
              <a:buNone/>
            </a:pPr>
            <a:r>
              <a:rPr lang="ru-RU" sz="2600" dirty="0"/>
              <a:t>	</a:t>
            </a:r>
            <a:r>
              <a:rPr lang="ru-RU" sz="2600" dirty="0" smtClean="0"/>
              <a:t>Напротив</a:t>
            </a:r>
            <a:r>
              <a:rPr lang="ru-RU" sz="2600" dirty="0"/>
              <a:t>, в ситуациях восприятия знакомого человека действует "эффект новизны", который заключается в том, что последняя, т.е. более новая, информация оказывается наиболее значимой. </a:t>
            </a:r>
          </a:p>
        </p:txBody>
      </p:sp>
    </p:spTree>
    <p:extLst>
      <p:ext uri="{BB962C8B-B14F-4D97-AF65-F5344CB8AC3E}">
        <p14:creationId xmlns:p14="http://schemas.microsoft.com/office/powerpoint/2010/main" xmlns="" val="76212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08720"/>
            <a:ext cx="7848872" cy="5400600"/>
          </a:xfrm>
        </p:spPr>
        <p:txBody>
          <a:bodyPr anchor="ctr">
            <a:normAutofit fontScale="85000" lnSpcReduction="10000"/>
          </a:bodyPr>
          <a:lstStyle/>
          <a:p>
            <a:pPr marL="68580" indent="0" algn="just">
              <a:buNone/>
            </a:pPr>
            <a:r>
              <a:rPr lang="ru-RU" dirty="0" smtClean="0"/>
              <a:t>	Анализ </a:t>
            </a:r>
            <a:r>
              <a:rPr lang="ru-RU" dirty="0"/>
              <a:t>общения как сложного, многостороннего процесса показывает, что его конкретные формы могут быть весьма различными. </a:t>
            </a:r>
            <a:r>
              <a:rPr lang="ru-RU" dirty="0" smtClean="0"/>
              <a:t>Вся </a:t>
            </a:r>
            <a:r>
              <a:rPr lang="ru-RU" dirty="0"/>
              <a:t>традиционная социальная психология уделяла преимущественное внимание </a:t>
            </a:r>
            <a:r>
              <a:rPr lang="ru-RU" dirty="0" smtClean="0"/>
              <a:t>механизму социальной перцепции. Между </a:t>
            </a:r>
            <a:r>
              <a:rPr lang="ru-RU" dirty="0"/>
              <a:t>тем содержательные аспекты общения оставались по существу за бортом интереса исследователей. Механизм же работает весьма различно в зависимости от того, с каким "материалом" имеет дело. Типы групп, в которые объединены люди и в которых совершаются процессы общения, настолько многообразны, что одни и те же формальные характеристики этих процессов приобретают совершенно различное значение. </a:t>
            </a:r>
            <a:r>
              <a:rPr lang="ru-RU" dirty="0" smtClean="0"/>
              <a:t>Для </a:t>
            </a:r>
            <a:r>
              <a:rPr lang="ru-RU" dirty="0"/>
              <a:t>того чтобы понять, как личность включена в эти процессы, что она вносит в них, надо проследить, как конкретно раскрываются процессы общения в различных группах, т.е. в условиях различной по содержанию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3862937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024744" cy="6480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литературы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776864" cy="5040560"/>
          </a:xfrm>
        </p:spPr>
        <p:txBody>
          <a:bodyPr anchor="ctr">
            <a:normAutofit fontScale="625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ru-RU" dirty="0" err="1"/>
              <a:t>Cловарь</a:t>
            </a:r>
            <a:r>
              <a:rPr lang="ru-RU" dirty="0"/>
              <a:t> / Под. ред. М.Ю. Кондратьева // Психологический лексикон. Энциклопедический словарь в шести томах / Ред.-сост. Л.А. Карпенко. Под общ. ред. А.В. Петровского. — М.: ПЕР СЭ, 2006. 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/>
              <a:t>Андреева Г.М. Социальная психология. М., 2011. 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/>
              <a:t>Березин С.Б., </a:t>
            </a:r>
            <a:r>
              <a:rPr lang="ru-RU" dirty="0" err="1"/>
              <a:t>Турусова</a:t>
            </a:r>
            <a:r>
              <a:rPr lang="ru-RU" dirty="0"/>
              <a:t> О.В. Общая психология, 2007.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 smtClean="0"/>
              <a:t>Большой </a:t>
            </a:r>
            <a:r>
              <a:rPr lang="ru-RU" dirty="0"/>
              <a:t>психологический словарь. Сост. Мещеряков Б., Зинченко В. </a:t>
            </a:r>
            <a:r>
              <a:rPr lang="ru-RU" dirty="0" err="1"/>
              <a:t>Олма</a:t>
            </a:r>
            <a:r>
              <a:rPr lang="ru-RU" dirty="0"/>
              <a:t>-пресс. 2004.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/>
              <a:t>Выготский Л.С. История развития высших психологических функций. </a:t>
            </a:r>
            <a:r>
              <a:rPr lang="ru-RU" dirty="0" smtClean="0"/>
              <a:t>2003. </a:t>
            </a:r>
            <a:endParaRPr lang="ru-RU" dirty="0"/>
          </a:p>
          <a:p>
            <a:pPr marL="525780" indent="-457200">
              <a:buFont typeface="+mj-lt"/>
              <a:buAutoNum type="arabicPeriod"/>
            </a:pPr>
            <a:r>
              <a:rPr lang="ru-RU" dirty="0" smtClean="0"/>
              <a:t>Гозман </a:t>
            </a:r>
            <a:r>
              <a:rPr lang="ru-RU" dirty="0"/>
              <a:t>Л.Я. Психология эмоциональных отношений. М., </a:t>
            </a:r>
            <a:r>
              <a:rPr lang="ru-RU" dirty="0" smtClean="0"/>
              <a:t>2007</a:t>
            </a:r>
            <a:r>
              <a:rPr lang="ru-RU" dirty="0"/>
              <a:t>. 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/>
              <a:t>Данилин К.Е. Формирование внутригрупповых установок и рефлексивной структуры группы // Межличностное восприятие в группе. М., </a:t>
            </a:r>
            <a:r>
              <a:rPr lang="ru-RU" dirty="0" smtClean="0"/>
              <a:t>2001</a:t>
            </a:r>
            <a:r>
              <a:rPr lang="ru-RU" dirty="0"/>
              <a:t>. 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 smtClean="0"/>
              <a:t>Келли </a:t>
            </a:r>
            <a:r>
              <a:rPr lang="ru-RU" dirty="0"/>
              <a:t>Г. Процесс каузальной </a:t>
            </a:r>
            <a:r>
              <a:rPr lang="ru-RU" dirty="0" smtClean="0"/>
              <a:t>атрибуции. </a:t>
            </a:r>
            <a:r>
              <a:rPr lang="ru-RU" dirty="0"/>
              <a:t>М., </a:t>
            </a:r>
            <a:r>
              <a:rPr lang="ru-RU" dirty="0" smtClean="0"/>
              <a:t>2004</a:t>
            </a:r>
            <a:r>
              <a:rPr lang="ru-RU" dirty="0"/>
              <a:t>. 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/>
              <a:t>Кон И.С. Открытие "Я". М., </a:t>
            </a:r>
            <a:r>
              <a:rPr lang="ru-RU" dirty="0" smtClean="0"/>
              <a:t>2008</a:t>
            </a:r>
            <a:r>
              <a:rPr lang="ru-RU" dirty="0"/>
              <a:t>. 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 smtClean="0"/>
              <a:t>Рубинштейн </a:t>
            </a:r>
            <a:r>
              <a:rPr lang="ru-RU" dirty="0"/>
              <a:t>С.Л. Принципы и пути развития психологии. М., </a:t>
            </a:r>
            <a:r>
              <a:rPr lang="ru-RU" dirty="0" smtClean="0"/>
              <a:t>2000</a:t>
            </a:r>
            <a:r>
              <a:rPr lang="ru-RU" dirty="0"/>
              <a:t>. 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/>
              <a:t>Соловьева О.В. Обратная связь в межличностном общении. М., 1992. </a:t>
            </a:r>
          </a:p>
          <a:p>
            <a:pPr marL="525780" indent="-457200">
              <a:buFont typeface="+mj-lt"/>
              <a:buAutoNum type="arabicPeriod"/>
            </a:pPr>
            <a:r>
              <a:rPr lang="ru-RU" dirty="0"/>
              <a:t>Стефаненко Т.Г. Социальные стереотипы и межличностные </a:t>
            </a:r>
            <a:r>
              <a:rPr lang="ru-RU" dirty="0" smtClean="0"/>
              <a:t>отношения. </a:t>
            </a:r>
            <a:r>
              <a:rPr lang="ru-RU" dirty="0"/>
              <a:t>М., </a:t>
            </a:r>
            <a:r>
              <a:rPr lang="ru-RU" dirty="0" smtClean="0"/>
              <a:t>2007</a:t>
            </a:r>
            <a:r>
              <a:rPr lang="ru-RU" dirty="0"/>
              <a:t>.</a:t>
            </a:r>
          </a:p>
          <a:p>
            <a:pPr marL="6858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1348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4571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социальной перцепции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608512"/>
          </a:xfrm>
        </p:spPr>
        <p:txBody>
          <a:bodyPr>
            <a:normAutofit fontScale="92500" lnSpcReduction="10000"/>
          </a:bodyPr>
          <a:lstStyle/>
          <a:p>
            <a:pPr marL="68580" indent="0" algn="just">
              <a:buNone/>
            </a:pPr>
            <a:r>
              <a:rPr lang="ru-RU" dirty="0" smtClean="0"/>
              <a:t>	В </a:t>
            </a:r>
            <a:r>
              <a:rPr lang="ru-RU" dirty="0"/>
              <a:t>процессе общения должно присутствовать взаимопонимание между участниками этого процесса. Само взаимопонимание может быть здесь истолковано по-разному: или как понимание целей, мотивов, установок партнера по взаимодействию, или как не только понимание, но и принятие, разделение этих целей, мотивов, установок. Однако и в том, и в другом случаях большое значение имеет тот факт, как воспринимается партнер по общению, иными словами,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восприятия одним человеком другого выступает как обязательная составная часть общения и условно может быть назван перцептивной стороной общения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57198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488832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социальной перцепции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4896544"/>
          </a:xfrm>
        </p:spPr>
        <p:txBody>
          <a:bodyPr anchor="ctr">
            <a:normAutofit fontScale="92500" lnSpcReduction="20000"/>
          </a:bodyPr>
          <a:lstStyle/>
          <a:p>
            <a:pPr marL="68580" indent="0" algn="just">
              <a:buNone/>
            </a:pPr>
            <a:r>
              <a:rPr lang="ru-RU" dirty="0" smtClean="0"/>
              <a:t>	Весьма </a:t>
            </a:r>
            <a:r>
              <a:rPr lang="ru-RU" dirty="0"/>
              <a:t>часто восприятие человека человеком обозначают как "социальная перцепция". Это понятие в данном случае употреблено не слишком точно. Термин "социальная перцепция" впервые был введен Дж</a:t>
            </a:r>
            <a:r>
              <a:rPr lang="ru-RU" dirty="0" smtClean="0"/>
              <a:t>. </a:t>
            </a:r>
            <a:r>
              <a:rPr lang="ru-RU" dirty="0" err="1" smtClean="0"/>
              <a:t>Брунером</a:t>
            </a:r>
            <a:r>
              <a:rPr lang="ru-RU" dirty="0" smtClean="0"/>
              <a:t> </a:t>
            </a:r>
            <a:r>
              <a:rPr lang="ru-RU" dirty="0"/>
              <a:t>в 1947 г. в ходе разработки так называемого нового взгляда (</a:t>
            </a:r>
            <a:r>
              <a:rPr lang="ru-RU" dirty="0" err="1"/>
              <a:t>New</a:t>
            </a:r>
            <a:r>
              <a:rPr lang="ru-RU" dirty="0"/>
              <a:t> </a:t>
            </a:r>
            <a:r>
              <a:rPr lang="ru-RU" dirty="0" err="1"/>
              <a:t>Look</a:t>
            </a:r>
            <a:r>
              <a:rPr lang="ru-RU" dirty="0"/>
              <a:t>) на восприятие. Вначале под социальной перцепцией понималась социальная детерминация перцептивных процессов. Позже </a:t>
            </a:r>
            <a:r>
              <a:rPr lang="ru-RU" dirty="0" smtClean="0"/>
              <a:t>исследователи придали </a:t>
            </a:r>
            <a:r>
              <a:rPr lang="ru-RU" dirty="0"/>
              <a:t>понятию несколько иной смысл: социальной перцепцией стали называть процесс восприятия так называемых социальных объектов, под которыми подразумевались другие люди, социальные группы, большие социальные общности. Именно в этом употреблении термин закрепился в социально-психологической литературе. </a:t>
            </a:r>
          </a:p>
        </p:txBody>
      </p:sp>
    </p:spTree>
    <p:extLst>
      <p:ext uri="{BB962C8B-B14F-4D97-AF65-F5344CB8AC3E}">
        <p14:creationId xmlns:p14="http://schemas.microsoft.com/office/powerpoint/2010/main" xmlns="" val="2760538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541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Процессы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социальной перцепции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3960440" cy="4896544"/>
          </a:xfrm>
        </p:spPr>
        <p:txBody>
          <a:bodyPr anchor="ctr">
            <a:normAutofit fontScale="32500" lnSpcReduction="20000"/>
          </a:bodyPr>
          <a:lstStyle/>
          <a:p>
            <a:pPr marL="68580" indent="0" algn="just">
              <a:buNone/>
            </a:pPr>
            <a:r>
              <a:rPr lang="ru-RU" sz="2000" dirty="0" smtClean="0"/>
              <a:t>	</a:t>
            </a:r>
            <a:r>
              <a:rPr lang="ru-RU" sz="4300" dirty="0" smtClean="0"/>
              <a:t>Если </a:t>
            </a:r>
            <a:r>
              <a:rPr lang="ru-RU" sz="4300" dirty="0"/>
              <a:t>представить себе процессы социальной перцепции в полном объеме, то получается весьма сложная и разветвленная схема. Она включает в себя различные варианты не только объекта, но и субъекта восприятия. Когда субъектом восприятия выступает индивид (И), то он может </a:t>
            </a:r>
            <a:r>
              <a:rPr lang="ru-RU" sz="4300" dirty="0" smtClean="0"/>
              <a:t>воспринимать: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300" dirty="0" smtClean="0"/>
              <a:t> </a:t>
            </a:r>
            <a:r>
              <a:rPr lang="ru-RU" sz="4300" dirty="0"/>
              <a:t>другого индивида, принадлежащего к "своей" группе (1</a:t>
            </a:r>
            <a:r>
              <a:rPr lang="ru-RU" sz="4300" dirty="0" smtClean="0"/>
              <a:t>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300" dirty="0" smtClean="0"/>
              <a:t> </a:t>
            </a:r>
            <a:r>
              <a:rPr lang="ru-RU" sz="4300" dirty="0"/>
              <a:t>другого индивида, принадлежащего к "чужой" группе (2</a:t>
            </a:r>
            <a:r>
              <a:rPr lang="ru-RU" sz="4300" dirty="0" smtClean="0"/>
              <a:t>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300" dirty="0" smtClean="0"/>
              <a:t> </a:t>
            </a:r>
            <a:r>
              <a:rPr lang="ru-RU" sz="4300" dirty="0"/>
              <a:t>свою собственную группу (3</a:t>
            </a:r>
            <a:r>
              <a:rPr lang="ru-RU" sz="4300" dirty="0" smtClean="0"/>
              <a:t>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4300" dirty="0" smtClean="0"/>
              <a:t> </a:t>
            </a:r>
            <a:r>
              <a:rPr lang="ru-RU" sz="4300" dirty="0"/>
              <a:t>"чужую" группу (4</a:t>
            </a:r>
            <a:r>
              <a:rPr lang="ru-RU" sz="4300" dirty="0" smtClean="0"/>
              <a:t>).</a:t>
            </a:r>
          </a:p>
          <a:p>
            <a:pPr marL="68580" indent="0" algn="just">
              <a:buNone/>
            </a:pPr>
            <a:r>
              <a:rPr lang="ru-RU" sz="4300" dirty="0" smtClean="0"/>
              <a:t> 	Если </a:t>
            </a:r>
            <a:r>
              <a:rPr lang="ru-RU" sz="4300" dirty="0"/>
              <a:t>даже не включать в перечень большие социальные общности, которые в принципе так же могут восприниматься, то и в этом случае получаются четыре различных процесса, каждый из которых обладает своими специфическими </a:t>
            </a:r>
            <a:r>
              <a:rPr lang="ru-RU" sz="4300" dirty="0" err="1" smtClean="0"/>
              <a:t>осо-бенностями</a:t>
            </a:r>
            <a:r>
              <a:rPr lang="ru-RU" sz="4300" dirty="0"/>
              <a:t>. </a:t>
            </a:r>
            <a:r>
              <a:rPr lang="ru-RU" sz="4300" dirty="0" smtClean="0"/>
              <a:t>                            </a:t>
            </a:r>
            <a:endParaRPr lang="ru-RU" sz="43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69242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196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1387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социальной перцепции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4104456" cy="4608512"/>
          </a:xfrm>
        </p:spPr>
        <p:txBody>
          <a:bodyPr>
            <a:normAutofit fontScale="70000" lnSpcReduction="20000"/>
          </a:bodyPr>
          <a:lstStyle/>
          <a:p>
            <a:pPr marL="68580" indent="0" algn="just">
              <a:buNone/>
            </a:pPr>
            <a:r>
              <a:rPr lang="ru-RU" dirty="0" smtClean="0"/>
              <a:t>	</a:t>
            </a:r>
            <a:r>
              <a:rPr lang="ru-RU" sz="2000" dirty="0" smtClean="0"/>
              <a:t>Еще </a:t>
            </a:r>
            <a:r>
              <a:rPr lang="ru-RU" sz="2000" dirty="0"/>
              <a:t>сложнее обстоит дело в том случае, когда в качестве субъекта восприятия интерпретируется не только отдельный индивид, но и группа (Г). Тогда к составленному перечню процессов социальной перцепции следует еще добавить: </a:t>
            </a:r>
            <a:endParaRPr lang="ru-RU" sz="20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/>
              <a:t>восприятие </a:t>
            </a:r>
            <a:r>
              <a:rPr lang="ru-RU" sz="2000" dirty="0"/>
              <a:t>группой своего собственного члена (5); </a:t>
            </a:r>
            <a:endParaRPr lang="ru-RU" sz="20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/>
              <a:t>восприятие </a:t>
            </a:r>
            <a:r>
              <a:rPr lang="ru-RU" sz="2000" dirty="0"/>
              <a:t>группой представителя другой группы (6); </a:t>
            </a:r>
            <a:endParaRPr lang="ru-RU" sz="2000" dirty="0" smtClean="0"/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/>
              <a:t>восприятие </a:t>
            </a:r>
            <a:r>
              <a:rPr lang="ru-RU" sz="2000" dirty="0"/>
              <a:t>группой самой себя (7</a:t>
            </a:r>
            <a:r>
              <a:rPr lang="ru-RU" sz="2000" dirty="0" smtClean="0"/>
              <a:t>),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000" dirty="0" smtClean="0"/>
              <a:t>восприятие </a:t>
            </a:r>
            <a:r>
              <a:rPr lang="ru-RU" sz="2000" dirty="0"/>
              <a:t>группой в целом другой группы (8). </a:t>
            </a:r>
            <a:endParaRPr lang="ru-RU" sz="2000" dirty="0" smtClean="0"/>
          </a:p>
          <a:p>
            <a:pPr marL="68580" indent="0" algn="just">
              <a:buNone/>
            </a:pPr>
            <a:r>
              <a:rPr lang="ru-RU" sz="2000" dirty="0" smtClean="0"/>
              <a:t>Хотя </a:t>
            </a:r>
            <a:r>
              <a:rPr lang="ru-RU" sz="2000" dirty="0"/>
              <a:t>этот второй ряд не является традиционным, однако в другой терминологии почти каждый из обозначенных здесь "случаев" исследуется в социальной психологии. Не все из них имеют отношение к проблеме взаимопонимания партнеров по общению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57631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863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064896" cy="7920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аспекты социальной перцепции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6852700"/>
              </p:ext>
            </p:extLst>
          </p:nvPr>
        </p:nvGraphicFramePr>
        <p:xfrm>
          <a:off x="684213" y="1772816"/>
          <a:ext cx="7848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1135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социальной перцепции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7249556"/>
              </p:ext>
            </p:extLst>
          </p:nvPr>
        </p:nvGraphicFramePr>
        <p:xfrm>
          <a:off x="611188" y="1412875"/>
          <a:ext cx="78486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4645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84887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социальной перцепции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19128667"/>
              </p:ext>
            </p:extLst>
          </p:nvPr>
        </p:nvGraphicFramePr>
        <p:xfrm>
          <a:off x="683568" y="1412776"/>
          <a:ext cx="76328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57289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170</TotalTime>
  <Words>298</Words>
  <Application>Microsoft Office PowerPoint</Application>
  <PresentationFormat>Экран (4:3)</PresentationFormat>
  <Paragraphs>109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Остин</vt:lpstr>
      <vt:lpstr>Перспективная сторона общения</vt:lpstr>
      <vt:lpstr>Понятие социальной перцепции</vt:lpstr>
      <vt:lpstr>Понятие социальной перцепции</vt:lpstr>
      <vt:lpstr>Понятие социальной перцепции</vt:lpstr>
      <vt:lpstr>Процессы социальной перцепции</vt:lpstr>
      <vt:lpstr>Понятие социальной перцепции</vt:lpstr>
      <vt:lpstr>Основные аспекты социальной перцепции</vt:lpstr>
      <vt:lpstr>Функции социальной перцепции</vt:lpstr>
      <vt:lpstr>Особенности социальной перцепции</vt:lpstr>
      <vt:lpstr>Виды социальной перцепции</vt:lpstr>
      <vt:lpstr>Механизмы социальной перцепции</vt:lpstr>
      <vt:lpstr>Механизмы социальной перцепции</vt:lpstr>
      <vt:lpstr>Механизмы социальной перцепции</vt:lpstr>
      <vt:lpstr>Механизмы социальной перцепции</vt:lpstr>
      <vt:lpstr>Идентификация</vt:lpstr>
      <vt:lpstr>Эмпатия</vt:lpstr>
      <vt:lpstr>Стереотипизация</vt:lpstr>
      <vt:lpstr>Аттракция</vt:lpstr>
      <vt:lpstr>Каузальная атрибуция</vt:lpstr>
      <vt:lpstr>Каузальная атрибуция</vt:lpstr>
      <vt:lpstr>Эффекты восприятия</vt:lpstr>
      <vt:lpstr>Эффекты восприятия</vt:lpstr>
      <vt:lpstr>Эффект ореола ("гало-эффект")</vt:lpstr>
      <vt:lpstr>Эффекты "первичности" и "новизны". </vt:lpstr>
      <vt:lpstr>Слайд 25</vt:lpstr>
      <vt:lpstr>Список литературы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Перспективная сторона общения</dc:title>
  <dc:creator>Виктория</dc:creator>
  <cp:lastModifiedBy>Виктория</cp:lastModifiedBy>
  <cp:revision>17</cp:revision>
  <dcterms:created xsi:type="dcterms:W3CDTF">2012-01-14T17:37:52Z</dcterms:created>
  <dcterms:modified xsi:type="dcterms:W3CDTF">2013-09-02T07:57:41Z</dcterms:modified>
</cp:coreProperties>
</file>