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302" r:id="rId4"/>
    <p:sldId id="257" r:id="rId5"/>
    <p:sldId id="262" r:id="rId6"/>
    <p:sldId id="291" r:id="rId7"/>
    <p:sldId id="258" r:id="rId8"/>
    <p:sldId id="259" r:id="rId9"/>
    <p:sldId id="266" r:id="rId10"/>
    <p:sldId id="264" r:id="rId11"/>
    <p:sldId id="267" r:id="rId12"/>
    <p:sldId id="269" r:id="rId13"/>
    <p:sldId id="270" r:id="rId14"/>
    <p:sldId id="274" r:id="rId15"/>
    <p:sldId id="268" r:id="rId16"/>
    <p:sldId id="276" r:id="rId17"/>
    <p:sldId id="277" r:id="rId18"/>
    <p:sldId id="278" r:id="rId19"/>
    <p:sldId id="279" r:id="rId20"/>
    <p:sldId id="301" r:id="rId21"/>
    <p:sldId id="283" r:id="rId22"/>
    <p:sldId id="282" r:id="rId23"/>
    <p:sldId id="285" r:id="rId24"/>
    <p:sldId id="286" r:id="rId25"/>
    <p:sldId id="288" r:id="rId26"/>
    <p:sldId id="294" r:id="rId27"/>
    <p:sldId id="295" r:id="rId28"/>
    <p:sldId id="296" r:id="rId29"/>
    <p:sldId id="303" r:id="rId30"/>
    <p:sldId id="30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CC9EB0-B0F1-4244-941D-ABA0925DA6AA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F3A98D1-0D00-45D4-B520-D576E55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C9EB0-B0F1-4244-941D-ABA0925DA6AA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A98D1-0D00-45D4-B520-D576E55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C9EB0-B0F1-4244-941D-ABA0925DA6AA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A98D1-0D00-45D4-B520-D576E55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9EB0-B0F1-4244-941D-ABA0925DA6AA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98D1-0D00-45D4-B520-D576E55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9EB0-B0F1-4244-941D-ABA0925DA6AA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98D1-0D00-45D4-B520-D576E55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9EB0-B0F1-4244-941D-ABA0925DA6AA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98D1-0D00-45D4-B520-D576E55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9EB0-B0F1-4244-941D-ABA0925DA6AA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98D1-0D00-45D4-B520-D576E55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9EB0-B0F1-4244-941D-ABA0925DA6AA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98D1-0D00-45D4-B520-D576E55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9EB0-B0F1-4244-941D-ABA0925DA6AA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98D1-0D00-45D4-B520-D576E55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9EB0-B0F1-4244-941D-ABA0925DA6AA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98D1-0D00-45D4-B520-D576E55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9EB0-B0F1-4244-941D-ABA0925DA6AA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98D1-0D00-45D4-B520-D576E55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C9EB0-B0F1-4244-941D-ABA0925DA6AA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A98D1-0D00-45D4-B520-D576E55DC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9EB0-B0F1-4244-941D-ABA0925DA6AA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98D1-0D00-45D4-B520-D576E55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9EB0-B0F1-4244-941D-ABA0925DA6AA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98D1-0D00-45D4-B520-D576E55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9EB0-B0F1-4244-941D-ABA0925DA6AA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A98D1-0D00-45D4-B520-D576E55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C9EB0-B0F1-4244-941D-ABA0925DA6AA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A98D1-0D00-45D4-B520-D576E55DC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C9EB0-B0F1-4244-941D-ABA0925DA6AA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A98D1-0D00-45D4-B520-D576E55DC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C9EB0-B0F1-4244-941D-ABA0925DA6AA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A98D1-0D00-45D4-B520-D576E55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C9EB0-B0F1-4244-941D-ABA0925DA6AA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A98D1-0D00-45D4-B520-D576E55DC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CC9EB0-B0F1-4244-941D-ABA0925DA6AA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A98D1-0D00-45D4-B520-D576E55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3CC9EB0-B0F1-4244-941D-ABA0925DA6AA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A98D1-0D00-45D4-B520-D576E55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CC9EB0-B0F1-4244-941D-ABA0925DA6AA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F3A98D1-0D00-45D4-B520-D576E55DC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3CC9EB0-B0F1-4244-941D-ABA0925DA6AA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F3A98D1-0D00-45D4-B520-D576E55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C9EB0-B0F1-4244-941D-ABA0925DA6AA}" type="datetimeFigureOut">
              <a:rPr lang="ru-RU" smtClean="0"/>
              <a:pPr/>
              <a:t>25.02.2012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A98D1-0D00-45D4-B520-D576E55DC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ssia.rin.ru/guides/6998.html" TargetMode="External"/><Relationship Id="rId7" Type="http://schemas.openxmlformats.org/officeDocument/2006/relationships/hyperlink" Target="http://russia.rin.ru/guides/6292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russia.rin.ru/guides/5017.html" TargetMode="External"/><Relationship Id="rId5" Type="http://schemas.openxmlformats.org/officeDocument/2006/relationships/hyperlink" Target="http://russia.rin.ru/guides/4874.html" TargetMode="External"/><Relationship Id="rId4" Type="http://schemas.openxmlformats.org/officeDocument/2006/relationships/hyperlink" Target="http://russia.rin.ru/guides/5030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286256"/>
            <a:ext cx="7772400" cy="100013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9" y="928670"/>
            <a:ext cx="721523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 от Нижнего Новгорода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Кижей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643306" y="3571876"/>
            <a:ext cx="2031325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Ярославль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857884" y="3786190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715008" y="3643314"/>
            <a:ext cx="285752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C:\Documents and Settings\лена\Рабочий стол\Безымянныйор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3786190"/>
            <a:ext cx="792000" cy="59306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4514 C -0.04062 -0.07616 -0.06076 -0.10718 -0.09305 -0.11181 C -0.12534 -0.11643 -0.19079 -0.08634 -0.21388 -0.07315 C -0.23697 -0.05995 -0.22829 -0.04005 -0.23159 -0.03241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-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ja5320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50" y="4886325"/>
            <a:ext cx="1771650" cy="1971675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Основан в 1010 князем Ярославом Мудрым на месте селения Медвежий Угол при слиянии речки </a:t>
            </a:r>
            <a:r>
              <a:rPr lang="ru-RU" dirty="0" err="1" smtClean="0"/>
              <a:t>Которосли</a:t>
            </a:r>
            <a:r>
              <a:rPr lang="ru-RU" dirty="0" smtClean="0"/>
              <a:t> с рекой Волгой. Имел задачей охрану пути от Волги к Ростову. Впервые упоминается в летописи под 1071 годом. С 1218 — столица Ярославского княжества. В 1463 Ярославль присоединен к Московскому княжеству. В 1612, с апреля по июнь, в Ярославле находилось ополчение </a:t>
            </a:r>
            <a:r>
              <a:rPr lang="ru-RU" dirty="0" err="1" smtClean="0"/>
              <a:t>Козьмы</a:t>
            </a:r>
            <a:r>
              <a:rPr lang="ru-RU" dirty="0" smtClean="0"/>
              <a:t> Минина и Дмитрия Пожарского.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Историческая справка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Культурное наследие. Церковь Ильи Пророка </a:t>
            </a:r>
            <a:endParaRPr lang="ru-RU" dirty="0"/>
          </a:p>
        </p:txBody>
      </p:sp>
      <p:pic>
        <p:nvPicPr>
          <p:cNvPr id="2050" name="Picture 2" descr="E:\1421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582841" cy="518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29058" y="3571876"/>
            <a:ext cx="17652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 smtClean="0"/>
              <a:t>Ярославль</a:t>
            </a:r>
            <a:endParaRPr lang="ru-RU" sz="2400" b="1" dirty="0"/>
          </a:p>
        </p:txBody>
      </p:sp>
      <p:pic>
        <p:nvPicPr>
          <p:cNvPr id="4" name="Picture 3" descr="C:\Documents and Settings\лена\Рабочий стол\Безымянныйор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429000"/>
            <a:ext cx="792000" cy="59306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7 -0.03148 C -0.1085 -0.07824 -0.17013 -0.12454 -0.21128 -0.14977 C -0.25243 -0.17523 -0.27656 -0.1632 -0.29357 -0.18449 C -0.31059 -0.20533 -0.28298 -0.22709 -0.31284 -0.27662 C -0.3427 -0.32616 -0.446 -0.44699 -0.47257 -0.48102 " pathEditMode="relative" ptsTypes="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-214338"/>
            <a:ext cx="10358509" cy="72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2" y="0"/>
            <a:ext cx="268374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Онежское озеро</a:t>
            </a:r>
            <a:endParaRPr lang="ru-RU" sz="2400" b="1" dirty="0"/>
          </a:p>
        </p:txBody>
      </p:sp>
      <p:pic>
        <p:nvPicPr>
          <p:cNvPr id="7" name="Picture 3" descr="C:\Documents and Settings\лена\Рабочий стол\Безымянныйор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929330"/>
            <a:ext cx="792000" cy="59306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C -0.01563 -0.03796 -0.03125 -0.07592 -0.0257 -0.10324 C -0.02014 -0.13055 0.02899 -0.12083 0.03385 -0.16342 C 0.03871 -0.20602 0.02153 -0.31597 0.0033 -0.35903 C -0.01493 -0.40208 -0.05851 -0.37754 -0.0757 -0.42153 C -0.09288 -0.46551 -0.07934 -0.55555 -0.1 -0.62361 C -0.12066 -0.69167 -0.18247 -0.79352 -0.2 -0.83009 C -0.21754 -0.86667 -0.21129 -0.85486 -0.20486 -0.84305 " pathEditMode="relative" ptsTypes="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57554" y="1357298"/>
            <a:ext cx="586250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Маршрут второй группы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3000372"/>
            <a:ext cx="3010761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Нижний Новгород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3143240" y="3143248"/>
            <a:ext cx="500066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281382" y="699655"/>
            <a:ext cx="32327" cy="62345"/>
          </a:xfrm>
          <a:custGeom>
            <a:avLst/>
            <a:gdLst>
              <a:gd name="connsiteX0" fmla="*/ 32327 w 32327"/>
              <a:gd name="connsiteY0" fmla="*/ 62345 h 62345"/>
              <a:gd name="connsiteX1" fmla="*/ 4618 w 32327"/>
              <a:gd name="connsiteY1" fmla="*/ 6927 h 62345"/>
              <a:gd name="connsiteX2" fmla="*/ 32327 w 32327"/>
              <a:gd name="connsiteY2" fmla="*/ 62345 h 6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27" h="62345">
                <a:moveTo>
                  <a:pt x="32327" y="62345"/>
                </a:moveTo>
                <a:cubicBezTo>
                  <a:pt x="32327" y="62345"/>
                  <a:pt x="0" y="13854"/>
                  <a:pt x="4618" y="6927"/>
                </a:cubicBezTo>
                <a:cubicBezTo>
                  <a:pt x="9236" y="0"/>
                  <a:pt x="32327" y="62345"/>
                  <a:pt x="32327" y="6234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2202873" y="720436"/>
            <a:ext cx="69272" cy="13855"/>
          </a:xfrm>
          <a:custGeom>
            <a:avLst/>
            <a:gdLst>
              <a:gd name="connsiteX0" fmla="*/ 69272 w 69272"/>
              <a:gd name="connsiteY0" fmla="*/ 0 h 13855"/>
              <a:gd name="connsiteX1" fmla="*/ 0 w 69272"/>
              <a:gd name="connsiteY1" fmla="*/ 13855 h 1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272" h="13855">
                <a:moveTo>
                  <a:pt x="69272" y="0"/>
                </a:moveTo>
                <a:lnTo>
                  <a:pt x="0" y="1385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Documents and Settings\лена\Рабочий стол\Безымянныйор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000372"/>
            <a:ext cx="864000" cy="64698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C 0.0125 0.01204 0.025 0.02408 -0.01128 0.06875 C -0.04757 0.11343 -0.18212 0.23403 -0.21806 0.26875 C -0.25382 0.30348 -0.24062 0.29028 -0.22743 0.2773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лена\Рабочий стол\Безымянныйор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0000" y="5572140"/>
            <a:ext cx="864000" cy="646982"/>
          </a:xfrm>
          <a:prstGeom prst="ellipse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3108" y="3000372"/>
            <a:ext cx="150019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Москва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05 -0.03171 C -0.07257 -0.03541 -0.07188 -0.04004 -0.07379 -0.04259 C -0.07656 -0.04629 -0.08906 -0.04861 -0.09306 -0.05116 C -0.09913 -0.05509 -0.0974 -0.05578 -0.10278 -0.0618 C -0.10643 -0.06597 -0.10972 -0.06759 -0.11406 -0.07037 C -0.11702 -0.0743 -0.11997 -0.07893 -0.12379 -0.08125 C -0.12691 -0.0831 -0.13351 -0.08541 -0.13351 -0.08541 C -0.1408 -0.09213 -0.14931 -0.09467 -0.15764 -0.09838 C -0.16285 -0.10069 -0.16684 -0.10463 -0.17205 -0.10694 C -0.17361 -0.10833 -0.17518 -0.11018 -0.17691 -0.11134 C -0.17847 -0.11227 -0.18021 -0.11227 -0.18177 -0.11342 C -0.18525 -0.11597 -0.1915 -0.12199 -0.1915 -0.12199 C -0.19445 -0.13449 -0.19063 -0.12315 -0.19792 -0.13287 C -0.20278 -0.13935 -0.20382 -0.14491 -0.21077 -0.14791 C -0.21459 -0.15532 -0.21806 -0.16018 -0.22379 -0.16504 C -0.22483 -0.16713 -0.22552 -0.16967 -0.22691 -0.17153 C -0.2283 -0.17338 -0.23056 -0.17384 -0.23177 -0.17592 C -0.23281 -0.17778 -0.23229 -0.18078 -0.23351 -0.18241 C -0.23472 -0.18403 -0.23681 -0.18333 -0.2382 -0.18449 C -0.24479 -0.18935 -0.25122 -0.19606 -0.25764 -0.20162 C -0.26597 -0.20903 -0.27344 -0.21805 -0.28177 -0.22523 C -0.29115 -0.24352 -0.27847 -0.2206 -0.28993 -0.23611 C -0.29462 -0.24236 -0.29688 -0.24815 -0.30278 -0.25324 C -0.30486 -0.2618 -0.3059 -0.26551 -0.3125 -0.26828 C -0.31719 -0.27801 -0.31788 -0.28588 -0.32691 -0.28981 C -0.3316 -0.29606 -0.33733 -0.30023 -0.3415 -0.30694 C -0.34271 -0.30903 -0.34323 -0.3118 -0.34479 -0.31342 C -0.34879 -0.31782 -0.35434 -0.31782 -0.3592 -0.31991 C -0.37014 -0.32453 -0.35677 -0.31875 -0.37379 -0.32639 C -0.37535 -0.32708 -0.37865 -0.32847 -0.37865 -0.32847 C -0.38177 -0.33125 -0.38542 -0.33333 -0.3882 -0.33703 C -0.38976 -0.33912 -0.39115 -0.3419 -0.39306 -0.34352 C -0.39775 -0.34791 -0.40538 -0.34861 -0.4092 -0.3544 L -0.39792 -0.3544 " pathEditMode="relative" ptsTypes="ffffffffffffffffffffffffffffffff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Впервые упомянута в летописи под 1147 годом. С 13 в. центр княжества, в 14 в. центр Великого княжества Московского, со 2-й половины 15 в. столица единого Российского государства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Историческая справка</a:t>
            </a:r>
            <a:endParaRPr lang="ru-RU" dirty="0"/>
          </a:p>
        </p:txBody>
      </p:sp>
      <p:pic>
        <p:nvPicPr>
          <p:cNvPr id="4" name="Рисунок 3" descr="Pm5169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3429000"/>
            <a:ext cx="2943658" cy="327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627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691" y="1481138"/>
            <a:ext cx="7258618" cy="47339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Культурное наследие. Московский кремль</a:t>
            </a:r>
            <a:endParaRPr lang="ru-RU" dirty="0"/>
          </a:p>
        </p:txBody>
      </p:sp>
      <p:pic>
        <p:nvPicPr>
          <p:cNvPr id="5" name="Рисунок 4" descr="277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571612"/>
            <a:ext cx="7358114" cy="47553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1604" y="2143116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43042" y="2857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85852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85787" y="1500174"/>
            <a:ext cx="7500989" cy="49552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Бессмертное величие Кремля </a:t>
            </a:r>
          </a:p>
          <a:p>
            <a:r>
              <a:rPr lang="ru-RU" sz="2800" b="1" dirty="0" smtClean="0"/>
              <a:t>Невыразимо смертными словами! </a:t>
            </a:r>
          </a:p>
          <a:p>
            <a:r>
              <a:rPr lang="ru-RU" sz="2800" b="1" dirty="0" smtClean="0"/>
              <a:t>В твоей судьбе, о русская земля, </a:t>
            </a:r>
          </a:p>
          <a:p>
            <a:r>
              <a:rPr lang="ru-RU" sz="2800" b="1" dirty="0" smtClean="0"/>
              <a:t>В твоей глуши с лесами и холмами, </a:t>
            </a:r>
          </a:p>
          <a:p>
            <a:r>
              <a:rPr lang="ru-RU" sz="2800" b="1" dirty="0" smtClean="0"/>
              <a:t>Где смутной грустью веет старина, </a:t>
            </a:r>
          </a:p>
          <a:p>
            <a:r>
              <a:rPr lang="ru-RU" sz="2800" b="1" dirty="0" smtClean="0"/>
              <a:t>Где было все: смиренье и гордыня. </a:t>
            </a:r>
          </a:p>
          <a:p>
            <a:r>
              <a:rPr lang="ru-RU" sz="2800" b="1" dirty="0" smtClean="0"/>
              <a:t>Навек слышна, навек озарена, </a:t>
            </a:r>
          </a:p>
          <a:p>
            <a:r>
              <a:rPr lang="ru-RU" sz="2800" b="1" dirty="0" smtClean="0"/>
              <a:t>Утверждена московская твердыня!</a:t>
            </a:r>
          </a:p>
          <a:p>
            <a:r>
              <a:rPr lang="ru-RU" sz="2800" b="1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_58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57364"/>
            <a:ext cx="4571999" cy="300039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Autofit/>
          </a:bodyPr>
          <a:lstStyle/>
          <a:p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14282" y="214290"/>
            <a:ext cx="4283106" cy="64294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Возведен в 1555-1561 гг. на </a:t>
            </a:r>
            <a:r>
              <a:rPr lang="ru-RU" dirty="0" smtClean="0">
                <a:hlinkClick r:id="rId3"/>
              </a:rPr>
              <a:t>Красной</a:t>
            </a:r>
            <a:r>
              <a:rPr lang="ru-RU" dirty="0" smtClean="0"/>
              <a:t> площади  "на рву" 1553 г. зодчими </a:t>
            </a:r>
            <a:r>
              <a:rPr lang="ru-RU" dirty="0" err="1" smtClean="0"/>
              <a:t>Бармой</a:t>
            </a:r>
            <a:r>
              <a:rPr lang="ru-RU" dirty="0" smtClean="0"/>
              <a:t> и Постником  как храм-памятник в честь покорения </a:t>
            </a:r>
            <a:r>
              <a:rPr lang="ru-RU" dirty="0" smtClean="0">
                <a:hlinkClick r:id="rId4"/>
              </a:rPr>
              <a:t>Иваном</a:t>
            </a:r>
            <a:r>
              <a:rPr lang="ru-RU" dirty="0" smtClean="0"/>
              <a:t> </a:t>
            </a:r>
            <a:r>
              <a:rPr lang="ru-RU" dirty="0" err="1" smtClean="0"/>
              <a:t>IV</a:t>
            </a:r>
            <a:r>
              <a:rPr lang="ru-RU" dirty="0" smtClean="0"/>
              <a:t> Казани в 1552 г. и во славу павших при этой битве воинов. У его стен похоронен популярный в народе в те времена юродивый </a:t>
            </a:r>
            <a:r>
              <a:rPr lang="ru-RU" dirty="0" smtClean="0">
                <a:hlinkClick r:id="rId5"/>
              </a:rPr>
              <a:t>Василий</a:t>
            </a:r>
            <a:r>
              <a:rPr lang="ru-RU" dirty="0" smtClean="0"/>
              <a:t> </a:t>
            </a:r>
            <a:r>
              <a:rPr lang="ru-RU" dirty="0" smtClean="0">
                <a:hlinkClick r:id="rId6"/>
              </a:rPr>
              <a:t>Блаженный</a:t>
            </a:r>
            <a:r>
              <a:rPr lang="ru-RU" dirty="0" smtClean="0"/>
              <a:t>, и над гробом его в </a:t>
            </a:r>
            <a:r>
              <a:rPr lang="ru-RU" dirty="0" smtClean="0">
                <a:hlinkClick r:id="rId7"/>
              </a:rPr>
              <a:t>северо-восточном</a:t>
            </a:r>
            <a:r>
              <a:rPr lang="ru-RU" dirty="0" smtClean="0"/>
              <a:t> углу храма в 1588 г. был устроен придел, давший имя собору, более употребительное, чем его основное название.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43438" y="857232"/>
            <a:ext cx="407196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Храм Василия Блаженного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1"/>
            <a:ext cx="7772400" cy="414340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Эпиграф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…Россия в злате куполов,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молитвой и веками освящённых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</a:t>
            </a:r>
            <a:r>
              <a:rPr lang="ru-RU" sz="3100" i="1" dirty="0" smtClean="0">
                <a:solidFill>
                  <a:srgbClr val="0070C0"/>
                </a:solidFill>
              </a:rPr>
              <a:t>Великий князь Константин Романов</a:t>
            </a:r>
            <a:r>
              <a:rPr lang="ru-RU" sz="3100" dirty="0" smtClean="0">
                <a:solidFill>
                  <a:srgbClr val="0070C0"/>
                </a:solidFill>
              </a:rPr>
              <a:t>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71942"/>
            <a:ext cx="9144000" cy="207170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Все на свете уходит – остается искусство.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                                         В </a:t>
            </a:r>
            <a:r>
              <a:rPr lang="ru-RU" i="1" dirty="0" err="1" smtClean="0">
                <a:solidFill>
                  <a:srgbClr val="0070C0"/>
                </a:solidFill>
              </a:rPr>
              <a:t>Боровицкая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лена\Рабочий стол\Безымянныйор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71810"/>
            <a:ext cx="864000" cy="646982"/>
          </a:xfrm>
          <a:prstGeom prst="ellipse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3108" y="3000372"/>
            <a:ext cx="150019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Москва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78 -0.01551 C -0.0559 -0.01759 -0.05989 -0.02107 -0.06649 -0.02408 C -0.07934 -0.03634 -0.07344 -0.03287 -0.08264 -0.03704 C -0.08819 -0.04792 -0.0842 -0.0419 -0.09566 -0.05208 C -0.09722 -0.05347 -0.10052 -0.05648 -0.10052 -0.05648 C -0.10364 -0.06273 -0.10503 -0.06875 -0.10694 -0.0757 C -0.1059 -0.09445 -0.10989 -0.10926 -0.09878 -0.11875 C -0.08802 -0.1632 -0.08559 -0.25 -0.1085 -0.29514 C -0.10955 -0.29954 -0.11076 -0.3037 -0.1118 -0.3081 C -0.11302 -0.31296 -0.11823 -0.32083 -0.11823 -0.32083 C -0.11875 -0.32292 -0.11875 -0.32546 -0.11979 -0.32732 C -0.121 -0.3294 -0.12378 -0.3294 -0.12465 -0.33171 C -0.12934 -0.34607 -0.12153 -0.34977 -0.13437 -0.35533 C -0.13646 -0.36389 -0.13698 -0.37269 -0.13923 -0.38125 C -0.13871 -0.3919 -0.13958 -0.40301 -0.1375 -0.41343 C -0.13715 -0.41551 -0.1342 -0.41505 -0.13264 -0.41551 C -0.1243 -0.41829 -0.11805 -0.42269 -0.11007 -0.42639 C -0.10538 -0.44583 -0.1085 -0.43056 -0.1085 -0.47361 " pathEditMode="relative" ptsTypes="fffffffffffffffff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42" y="0"/>
            <a:ext cx="9070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лена\Рабочий стол\Безымянныйор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5429264"/>
            <a:ext cx="864000" cy="64698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5394 C 0.00851 -0.08588 -0.00191 -0.09607 -0.01389 -0.1162 C -0.02431 -0.13403 -0.01563 -0.125 -0.02517 -0.13357 C -0.02569 -0.13565 -0.02587 -0.13796 -0.02674 -0.14005 C -0.02865 -0.14445 -0.03316 -0.15278 -0.03316 -0.15278 C -0.03229 -0.18889 -0.03108 -0.23843 -0.0283 -0.27546 C -0.02726 -0.28958 -0.02708 -0.2875 -0.02031 -0.29051 C -0.01441 -0.29583 -0.00747 -0.30023 -0.00087 -0.30347 C 0.00069 -0.30556 0.00226 -0.3081 0.00399 -0.30995 C 0.00694 -0.3132 0.01354 -0.31852 0.01354 -0.31852 C 0.01597 -0.32315 0.01962 -0.32639 0.0217 -0.33125 C 0.02344 -0.33519 0.02292 -0.34051 0.02483 -0.34421 C 0.02587 -0.3463 0.02708 -0.34861 0.02812 -0.3507 C 0.03299 -0.36991 0.03559 -0.38727 0.04427 -0.40463 C 0.04549 -0.40695 0.04774 -0.40857 0.04913 -0.41088 C 0.05156 -0.41528 0.05556 -0.42384 0.05556 -0.42384 C 0.0566 -0.42847 0.05694 -0.4331 0.05885 -0.43681 C 0.06094 -0.44097 0.06528 -0.44954 0.06528 -0.44954 C 0.06632 -0.45394 0.06736 -0.4581 0.0684 -0.4625 C 0.06892 -0.46458 0.07014 -0.46898 0.07014 -0.46898 C 0.07587 -0.56435 0.07309 -0.50903 0.07014 -0.71204 C 0.06997 -0.72639 0.06128 -0.74097 0.05399 -0.7507 C 0.05156 -0.75995 0.05 -0.76852 0.04583 -0.77662 C 0.04271 -0.78912 0.0434 -0.80185 0.03299 -0.80671 C 0.02622 -0.82014 0.02656 -0.81435 0.02656 -0.82176 " pathEditMode="relative" ptsTypes="ffffffffffffffffffffffff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-214338"/>
            <a:ext cx="10358509" cy="72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2" y="0"/>
            <a:ext cx="268374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Онежское озеро</a:t>
            </a:r>
            <a:endParaRPr lang="ru-RU" sz="2400" b="1" dirty="0"/>
          </a:p>
        </p:txBody>
      </p:sp>
      <p:pic>
        <p:nvPicPr>
          <p:cNvPr id="7" name="Picture 3" descr="C:\Documents and Settings\лена\Рабочий стол\Безымянныйор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929330"/>
            <a:ext cx="792000" cy="59306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C -0.01563 -0.03796 -0.03125 -0.07592 -0.0257 -0.10324 C -0.02014 -0.13055 0.02899 -0.12083 0.03385 -0.16342 C 0.03871 -0.20602 0.02153 -0.31597 0.0033 -0.35903 C -0.01493 -0.40208 -0.05851 -0.37754 -0.0757 -0.42153 C -0.09288 -0.46551 -0.07934 -0.55555 -0.1 -0.62361 C -0.12066 -0.69167 -0.18247 -0.79352 -0.2 -0.83009 C -0.21754 -0.86667 -0.21129 -0.85486 -0.20486 -0.84305 " pathEditMode="relative" ptsTypes="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ОНЕЖСКОЕ ОЗЕРО , на северо-западе Европейской части Российской Федерации, в Карелии, Ленинградской и Вологодской обл. 9,7 тыс. км2 . Глубина до 127 м. Впадают реки Вытегра, Суна и др., вытекает р. Свирь. Судоходство. </a:t>
            </a:r>
            <a:r>
              <a:rPr lang="ru-RU" dirty="0" err="1" smtClean="0"/>
              <a:t>Беломорско-Балтийским</a:t>
            </a:r>
            <a:r>
              <a:rPr lang="ru-RU" dirty="0" smtClean="0"/>
              <a:t> каналом соединено с Белым м. На Онежском оз. — города Петрозаводск, Кондопога, музей-заповедник Кижи (на одноименном острове).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Онежское озеро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КИЖИ</a:t>
            </a:r>
            <a:r>
              <a:rPr lang="ru-RU" dirty="0" smtClean="0"/>
              <a:t>, остров на Онежском озере, Республика Карелия. Комплекс деревянных сооружений </a:t>
            </a:r>
            <a:r>
              <a:rPr lang="ru-RU" dirty="0" err="1" smtClean="0"/>
              <a:t>Кижского</a:t>
            </a:r>
            <a:r>
              <a:rPr lang="ru-RU" dirty="0" smtClean="0"/>
              <a:t> погоста (18-19 вв.). Государственный историко-архитектурный и этнографический музей-заповедник (с 1945).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ПОГОСТ</a:t>
            </a:r>
            <a:r>
              <a:rPr lang="ru-RU" dirty="0" smtClean="0"/>
              <a:t> – 1. кладбище.</a:t>
            </a:r>
          </a:p>
          <a:p>
            <a:pPr>
              <a:buNone/>
            </a:pPr>
            <a:r>
              <a:rPr lang="ru-RU" dirty="0" smtClean="0"/>
              <a:t>2. в старину – территориально- административная единица, состоявшая из нескольких сел, деревень.</a:t>
            </a:r>
          </a:p>
          <a:p>
            <a:r>
              <a:rPr lang="ru-RU" dirty="0" smtClean="0"/>
              <a:t>3. самое значительное поселение, центр района.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Кижи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86430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Церковь венчают 22 главки. В основании восьмерик с 4 прирубами. Купола  отделаны лемехом - пластинами из осины, которая на солнце отливает серебром. Высота церкви - 37 метров. В ней сохранился уникальный иконостас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в.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Церковь Преображения Господня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2928926" y="3286124"/>
            <a:ext cx="4714875" cy="35718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Церковь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Покрова Божьей Матери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Вторая церковь ансамбля - зимняя, в честь Покрова Божьей Матери - построена спустя полстолетия после Преображенской. Церковь венчают девять главок. </a:t>
            </a:r>
          </a:p>
          <a:p>
            <a:endParaRPr lang="ru-RU" dirty="0"/>
          </a:p>
        </p:txBody>
      </p:sp>
      <p:pic>
        <p:nvPicPr>
          <p:cNvPr id="5" name="Рисунок 4" descr="136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3214686"/>
            <a:ext cx="5143500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>
          <a:xfrm>
            <a:off x="0" y="214290"/>
            <a:ext cx="3929058" cy="521497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единый архитектурный ансамбль из двух главных церквей </a:t>
            </a:r>
            <a:r>
              <a:rPr lang="ru-RU" dirty="0" err="1" smtClean="0"/>
              <a:t>Кижского</a:t>
            </a:r>
            <a:r>
              <a:rPr lang="ru-RU" dirty="0" smtClean="0"/>
              <a:t> погоста гармонично вписывается шатровая колокольня со звонницей. Построена она в 1862-1874 гг. достаточно традиционно: восьмерик на четверике, который увенчан крестом. Высота колокольни 30 метров.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0029552_Kiz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019" y="1214422"/>
            <a:ext cx="5443981" cy="4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86430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1. Где находится остров Кижи?</a:t>
            </a:r>
          </a:p>
          <a:p>
            <a:r>
              <a:rPr lang="ru-RU" dirty="0" smtClean="0"/>
              <a:t>2. Что означало слово Кижи в древности?</a:t>
            </a:r>
          </a:p>
          <a:p>
            <a:r>
              <a:rPr lang="ru-RU" dirty="0" smtClean="0"/>
              <a:t>3. Назовите значения слова ПОГОСТ.</a:t>
            </a:r>
          </a:p>
          <a:p>
            <a:r>
              <a:rPr lang="ru-RU" dirty="0" smtClean="0"/>
              <a:t>4. Какие архитектурные памятники входят в </a:t>
            </a:r>
            <a:r>
              <a:rPr lang="ru-RU" dirty="0" err="1" smtClean="0"/>
              <a:t>Кижский</a:t>
            </a:r>
            <a:r>
              <a:rPr lang="ru-RU" dirty="0" smtClean="0"/>
              <a:t> погост?</a:t>
            </a:r>
          </a:p>
          <a:p>
            <a:r>
              <a:rPr lang="ru-RU" dirty="0" smtClean="0"/>
              <a:t>5. Сколько куполов на </a:t>
            </a:r>
            <a:r>
              <a:rPr lang="ru-RU" dirty="0" err="1" smtClean="0"/>
              <a:t>Преображеской</a:t>
            </a:r>
            <a:r>
              <a:rPr lang="ru-RU" dirty="0" smtClean="0"/>
              <a:t> церкви? Из чего они сделаны?</a:t>
            </a:r>
          </a:p>
          <a:p>
            <a:r>
              <a:rPr lang="ru-RU" dirty="0" smtClean="0"/>
              <a:t>6. С чьим именем связывают строительство Преображенской церкви? В честь чего она была построена?</a:t>
            </a:r>
          </a:p>
          <a:p>
            <a:r>
              <a:rPr lang="ru-RU" dirty="0" smtClean="0"/>
              <a:t>7. В чем главная особенность архитектурного памятника?</a:t>
            </a:r>
          </a:p>
          <a:p>
            <a:r>
              <a:rPr lang="ru-RU" dirty="0" smtClean="0"/>
              <a:t>8. Как вы понимаете эпиграф к уроку?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Обобщение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1"/>
            <a:ext cx="7772400" cy="414340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Эпиграф</a:t>
            </a: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…Россия в злате куполов,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молитвой и веками освящённых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                </a:t>
            </a:r>
            <a:r>
              <a:rPr lang="ru-RU" sz="3100" i="1" dirty="0" smtClean="0">
                <a:solidFill>
                  <a:srgbClr val="0070C0"/>
                </a:solidFill>
              </a:rPr>
              <a:t>Великий князь Константин Романов</a:t>
            </a:r>
            <a:r>
              <a:rPr lang="ru-RU" sz="3100" dirty="0" smtClean="0">
                <a:solidFill>
                  <a:srgbClr val="0070C0"/>
                </a:solidFill>
              </a:rPr>
              <a:t>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71942"/>
            <a:ext cx="9144000" cy="207170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Все на свете уходит – остается искусство.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                                         В </a:t>
            </a:r>
            <a:r>
              <a:rPr lang="ru-RU" i="1" dirty="0" err="1" smtClean="0">
                <a:solidFill>
                  <a:srgbClr val="0070C0"/>
                </a:solidFill>
              </a:rPr>
              <a:t>Боровицкая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Обобщить и закрепить изученный материал по архитектуре России 16 -18 веков.</a:t>
            </a:r>
          </a:p>
          <a:p>
            <a:r>
              <a:rPr lang="ru-RU" dirty="0" smtClean="0"/>
              <a:t>2. повторить материал по теме « Водные ресурсы России»</a:t>
            </a:r>
          </a:p>
          <a:p>
            <a:r>
              <a:rPr lang="ru-RU" dirty="0" smtClean="0"/>
              <a:t>3. изучить архитектурный ансамбль Кижей.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Цели урока: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 Совершить путешествие от Нижнего Новгорода до острова Кижи в Онежском озере водным путём. Путь следования отразить в контурных картах.</a:t>
            </a:r>
          </a:p>
          <a:p>
            <a:r>
              <a:rPr lang="ru-RU" dirty="0" smtClean="0"/>
              <a:t>2. Вспомнить о водных ресурсах страны, рассказать о значении Волги в жизни России( группа географов)</a:t>
            </a:r>
          </a:p>
          <a:p>
            <a:r>
              <a:rPr lang="ru-RU" dirty="0" smtClean="0"/>
              <a:t>2. Сделать остановки в Москве, Ярославле.</a:t>
            </a:r>
          </a:p>
          <a:p>
            <a:r>
              <a:rPr lang="ru-RU" dirty="0" smtClean="0"/>
              <a:t>3. Дать краткую историческую справку этим городам ( группа историков).</a:t>
            </a:r>
          </a:p>
          <a:p>
            <a:r>
              <a:rPr lang="ru-RU" dirty="0" smtClean="0"/>
              <a:t>4. Рассказать об архитектурных памятниках городов ( группа </a:t>
            </a:r>
            <a:r>
              <a:rPr lang="ru-RU" dirty="0" err="1" smtClean="0"/>
              <a:t>искуствоведов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Маршрутный лист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Documents and Settings\лена\Рабочий стол\Безымянныйор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5072074"/>
            <a:ext cx="864000" cy="646982"/>
          </a:xfrm>
          <a:prstGeom prst="ellipse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7143768" y="4357694"/>
            <a:ext cx="500066" cy="428628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4389582" y="711200"/>
            <a:ext cx="2773218" cy="3736109"/>
          </a:xfrm>
          <a:custGeom>
            <a:avLst/>
            <a:gdLst>
              <a:gd name="connsiteX0" fmla="*/ 2773218 w 2773218"/>
              <a:gd name="connsiteY0" fmla="*/ 3736109 h 3736109"/>
              <a:gd name="connsiteX1" fmla="*/ 2690091 w 2773218"/>
              <a:gd name="connsiteY1" fmla="*/ 3666836 h 3736109"/>
              <a:gd name="connsiteX2" fmla="*/ 2662382 w 2773218"/>
              <a:gd name="connsiteY2" fmla="*/ 3652982 h 3736109"/>
              <a:gd name="connsiteX3" fmla="*/ 2565400 w 2773218"/>
              <a:gd name="connsiteY3" fmla="*/ 3583709 h 3736109"/>
              <a:gd name="connsiteX4" fmla="*/ 1637145 w 2773218"/>
              <a:gd name="connsiteY4" fmla="*/ 3071091 h 3736109"/>
              <a:gd name="connsiteX5" fmla="*/ 902854 w 2773218"/>
              <a:gd name="connsiteY5" fmla="*/ 2697018 h 3736109"/>
              <a:gd name="connsiteX6" fmla="*/ 127000 w 2773218"/>
              <a:gd name="connsiteY6" fmla="*/ 383309 h 3736109"/>
              <a:gd name="connsiteX7" fmla="*/ 140854 w 2773218"/>
              <a:gd name="connsiteY7" fmla="*/ 397164 h 373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3218" h="3736109">
                <a:moveTo>
                  <a:pt x="2773218" y="3736109"/>
                </a:moveTo>
                <a:cubicBezTo>
                  <a:pt x="2740891" y="3708400"/>
                  <a:pt x="2708564" y="3680691"/>
                  <a:pt x="2690091" y="3666836"/>
                </a:cubicBezTo>
                <a:cubicBezTo>
                  <a:pt x="2671618" y="3652982"/>
                  <a:pt x="2683164" y="3666836"/>
                  <a:pt x="2662382" y="3652982"/>
                </a:cubicBezTo>
                <a:cubicBezTo>
                  <a:pt x="2641600" y="3639128"/>
                  <a:pt x="2736273" y="3680691"/>
                  <a:pt x="2565400" y="3583709"/>
                </a:cubicBezTo>
                <a:cubicBezTo>
                  <a:pt x="2394527" y="3486727"/>
                  <a:pt x="1914236" y="3218873"/>
                  <a:pt x="1637145" y="3071091"/>
                </a:cubicBezTo>
                <a:cubicBezTo>
                  <a:pt x="1360054" y="2923309"/>
                  <a:pt x="1154545" y="3144982"/>
                  <a:pt x="902854" y="2697018"/>
                </a:cubicBezTo>
                <a:cubicBezTo>
                  <a:pt x="651163" y="2249054"/>
                  <a:pt x="254000" y="766618"/>
                  <a:pt x="127000" y="383309"/>
                </a:cubicBezTo>
                <a:cubicBezTo>
                  <a:pt x="0" y="0"/>
                  <a:pt x="70427" y="198582"/>
                  <a:pt x="140854" y="39716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429124" y="2643182"/>
            <a:ext cx="571504" cy="428628"/>
          </a:xfrm>
          <a:prstGeom prst="ellipse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4197927" y="997527"/>
            <a:ext cx="332509" cy="126114"/>
          </a:xfrm>
          <a:custGeom>
            <a:avLst/>
            <a:gdLst>
              <a:gd name="connsiteX0" fmla="*/ 332509 w 332509"/>
              <a:gd name="connsiteY0" fmla="*/ 124691 h 126114"/>
              <a:gd name="connsiteX1" fmla="*/ 166255 w 332509"/>
              <a:gd name="connsiteY1" fmla="*/ 110837 h 126114"/>
              <a:gd name="connsiteX2" fmla="*/ 138546 w 332509"/>
              <a:gd name="connsiteY2" fmla="*/ 69273 h 126114"/>
              <a:gd name="connsiteX3" fmla="*/ 96982 w 332509"/>
              <a:gd name="connsiteY3" fmla="*/ 55418 h 126114"/>
              <a:gd name="connsiteX4" fmla="*/ 41564 w 332509"/>
              <a:gd name="connsiteY4" fmla="*/ 13855 h 126114"/>
              <a:gd name="connsiteX5" fmla="*/ 0 w 332509"/>
              <a:gd name="connsiteY5" fmla="*/ 0 h 12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509" h="126114">
                <a:moveTo>
                  <a:pt x="332509" y="124691"/>
                </a:moveTo>
                <a:cubicBezTo>
                  <a:pt x="277091" y="120073"/>
                  <a:pt x="219725" y="126114"/>
                  <a:pt x="166255" y="110837"/>
                </a:cubicBezTo>
                <a:cubicBezTo>
                  <a:pt x="150244" y="106263"/>
                  <a:pt x="151548" y="79675"/>
                  <a:pt x="138546" y="69273"/>
                </a:cubicBezTo>
                <a:cubicBezTo>
                  <a:pt x="127142" y="60150"/>
                  <a:pt x="110837" y="60036"/>
                  <a:pt x="96982" y="55418"/>
                </a:cubicBezTo>
                <a:cubicBezTo>
                  <a:pt x="78509" y="41564"/>
                  <a:pt x="61612" y="25311"/>
                  <a:pt x="41564" y="13855"/>
                </a:cubicBezTo>
                <a:cubicBezTo>
                  <a:pt x="28884" y="6609"/>
                  <a:pt x="0" y="0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3373056" y="55418"/>
            <a:ext cx="2324852" cy="1219461"/>
          </a:xfrm>
          <a:custGeom>
            <a:avLst/>
            <a:gdLst>
              <a:gd name="connsiteX0" fmla="*/ 866435 w 2324852"/>
              <a:gd name="connsiteY0" fmla="*/ 997527 h 1219461"/>
              <a:gd name="connsiteX1" fmla="*/ 630908 w 2324852"/>
              <a:gd name="connsiteY1" fmla="*/ 831273 h 1219461"/>
              <a:gd name="connsiteX2" fmla="*/ 339962 w 2324852"/>
              <a:gd name="connsiteY2" fmla="*/ 803564 h 1219461"/>
              <a:gd name="connsiteX3" fmla="*/ 201417 w 2324852"/>
              <a:gd name="connsiteY3" fmla="*/ 720437 h 1219461"/>
              <a:gd name="connsiteX4" fmla="*/ 173708 w 2324852"/>
              <a:gd name="connsiteY4" fmla="*/ 692727 h 1219461"/>
              <a:gd name="connsiteX5" fmla="*/ 118289 w 2324852"/>
              <a:gd name="connsiteY5" fmla="*/ 678873 h 1219461"/>
              <a:gd name="connsiteX6" fmla="*/ 104435 w 2324852"/>
              <a:gd name="connsiteY6" fmla="*/ 623455 h 1219461"/>
              <a:gd name="connsiteX7" fmla="*/ 76726 w 2324852"/>
              <a:gd name="connsiteY7" fmla="*/ 290946 h 1219461"/>
              <a:gd name="connsiteX8" fmla="*/ 35162 w 2324852"/>
              <a:gd name="connsiteY8" fmla="*/ 263237 h 1219461"/>
              <a:gd name="connsiteX9" fmla="*/ 76726 w 2324852"/>
              <a:gd name="connsiteY9" fmla="*/ 193964 h 1219461"/>
              <a:gd name="connsiteX10" fmla="*/ 353817 w 2324852"/>
              <a:gd name="connsiteY10" fmla="*/ 166255 h 1219461"/>
              <a:gd name="connsiteX11" fmla="*/ 298399 w 2324852"/>
              <a:gd name="connsiteY11" fmla="*/ 138546 h 1219461"/>
              <a:gd name="connsiteX12" fmla="*/ 35162 w 2324852"/>
              <a:gd name="connsiteY12" fmla="*/ 180109 h 1219461"/>
              <a:gd name="connsiteX13" fmla="*/ 7453 w 2324852"/>
              <a:gd name="connsiteY13" fmla="*/ 277091 h 1219461"/>
              <a:gd name="connsiteX14" fmla="*/ 62871 w 2324852"/>
              <a:gd name="connsiteY14" fmla="*/ 193964 h 1219461"/>
              <a:gd name="connsiteX15" fmla="*/ 76726 w 2324852"/>
              <a:gd name="connsiteY15" fmla="*/ 69273 h 1219461"/>
              <a:gd name="connsiteX16" fmla="*/ 104435 w 2324852"/>
              <a:gd name="connsiteY16" fmla="*/ 27709 h 1219461"/>
              <a:gd name="connsiteX17" fmla="*/ 991126 w 2324852"/>
              <a:gd name="connsiteY17" fmla="*/ 41564 h 1219461"/>
              <a:gd name="connsiteX18" fmla="*/ 963417 w 2324852"/>
              <a:gd name="connsiteY18" fmla="*/ 124691 h 1219461"/>
              <a:gd name="connsiteX19" fmla="*/ 1018835 w 2324852"/>
              <a:gd name="connsiteY19" fmla="*/ 152400 h 1219461"/>
              <a:gd name="connsiteX20" fmla="*/ 1060399 w 2324852"/>
              <a:gd name="connsiteY20" fmla="*/ 166255 h 1219461"/>
              <a:gd name="connsiteX21" fmla="*/ 1129671 w 2324852"/>
              <a:gd name="connsiteY21" fmla="*/ 207818 h 1219461"/>
              <a:gd name="connsiteX22" fmla="*/ 1212799 w 2324852"/>
              <a:gd name="connsiteY22" fmla="*/ 221673 h 1219461"/>
              <a:gd name="connsiteX23" fmla="*/ 2002508 w 2324852"/>
              <a:gd name="connsiteY23" fmla="*/ 207818 h 1219461"/>
              <a:gd name="connsiteX24" fmla="*/ 2154908 w 2324852"/>
              <a:gd name="connsiteY24" fmla="*/ 166255 h 1219461"/>
              <a:gd name="connsiteX25" fmla="*/ 2210326 w 2324852"/>
              <a:gd name="connsiteY25" fmla="*/ 152400 h 1219461"/>
              <a:gd name="connsiteX26" fmla="*/ 2279599 w 2324852"/>
              <a:gd name="connsiteY26" fmla="*/ 110837 h 1219461"/>
              <a:gd name="connsiteX27" fmla="*/ 2293453 w 2324852"/>
              <a:gd name="connsiteY27" fmla="*/ 152400 h 1219461"/>
              <a:gd name="connsiteX28" fmla="*/ 2279599 w 2324852"/>
              <a:gd name="connsiteY28" fmla="*/ 318655 h 1219461"/>
              <a:gd name="connsiteX29" fmla="*/ 2265744 w 2324852"/>
              <a:gd name="connsiteY29" fmla="*/ 387927 h 1219461"/>
              <a:gd name="connsiteX30" fmla="*/ 2251889 w 2324852"/>
              <a:gd name="connsiteY30" fmla="*/ 498764 h 1219461"/>
              <a:gd name="connsiteX31" fmla="*/ 2168762 w 2324852"/>
              <a:gd name="connsiteY31" fmla="*/ 637309 h 1219461"/>
              <a:gd name="connsiteX32" fmla="*/ 2113344 w 2324852"/>
              <a:gd name="connsiteY32" fmla="*/ 692727 h 1219461"/>
              <a:gd name="connsiteX33" fmla="*/ 2057926 w 2324852"/>
              <a:gd name="connsiteY33" fmla="*/ 817418 h 1219461"/>
              <a:gd name="connsiteX34" fmla="*/ 2016362 w 2324852"/>
              <a:gd name="connsiteY34" fmla="*/ 845127 h 1219461"/>
              <a:gd name="connsiteX35" fmla="*/ 1988653 w 2324852"/>
              <a:gd name="connsiteY35" fmla="*/ 886691 h 1219461"/>
              <a:gd name="connsiteX36" fmla="*/ 1933235 w 2324852"/>
              <a:gd name="connsiteY36" fmla="*/ 955964 h 1219461"/>
              <a:gd name="connsiteX37" fmla="*/ 1850108 w 2324852"/>
              <a:gd name="connsiteY37" fmla="*/ 983673 h 1219461"/>
              <a:gd name="connsiteX38" fmla="*/ 1808544 w 2324852"/>
              <a:gd name="connsiteY38" fmla="*/ 1025237 h 1219461"/>
              <a:gd name="connsiteX39" fmla="*/ 991126 w 2324852"/>
              <a:gd name="connsiteY39" fmla="*/ 1066800 h 1219461"/>
              <a:gd name="connsiteX40" fmla="*/ 1877817 w 2324852"/>
              <a:gd name="connsiteY40" fmla="*/ 1011382 h 1219461"/>
              <a:gd name="connsiteX41" fmla="*/ 1919380 w 2324852"/>
              <a:gd name="connsiteY41" fmla="*/ 983673 h 1219461"/>
              <a:gd name="connsiteX42" fmla="*/ 1933235 w 2324852"/>
              <a:gd name="connsiteY42" fmla="*/ 942109 h 1219461"/>
              <a:gd name="connsiteX43" fmla="*/ 2044071 w 2324852"/>
              <a:gd name="connsiteY43" fmla="*/ 845127 h 1219461"/>
              <a:gd name="connsiteX44" fmla="*/ 2071780 w 2324852"/>
              <a:gd name="connsiteY44" fmla="*/ 803564 h 1219461"/>
              <a:gd name="connsiteX45" fmla="*/ 2154908 w 2324852"/>
              <a:gd name="connsiteY45" fmla="*/ 720437 h 1219461"/>
              <a:gd name="connsiteX46" fmla="*/ 2182617 w 2324852"/>
              <a:gd name="connsiteY46" fmla="*/ 692727 h 1219461"/>
              <a:gd name="connsiteX47" fmla="*/ 2251889 w 2324852"/>
              <a:gd name="connsiteY47" fmla="*/ 609600 h 1219461"/>
              <a:gd name="connsiteX48" fmla="*/ 2293453 w 2324852"/>
              <a:gd name="connsiteY48" fmla="*/ 457200 h 1219461"/>
              <a:gd name="connsiteX49" fmla="*/ 2307308 w 2324852"/>
              <a:gd name="connsiteY49" fmla="*/ 193964 h 1219461"/>
              <a:gd name="connsiteX50" fmla="*/ 2293453 w 2324852"/>
              <a:gd name="connsiteY50" fmla="*/ 96982 h 1219461"/>
              <a:gd name="connsiteX51" fmla="*/ 1919380 w 2324852"/>
              <a:gd name="connsiteY51" fmla="*/ 83127 h 1219461"/>
              <a:gd name="connsiteX52" fmla="*/ 1877817 w 2324852"/>
              <a:gd name="connsiteY52" fmla="*/ 69273 h 1219461"/>
              <a:gd name="connsiteX53" fmla="*/ 1614580 w 2324852"/>
              <a:gd name="connsiteY53" fmla="*/ 41564 h 1219461"/>
              <a:gd name="connsiteX54" fmla="*/ 1545308 w 2324852"/>
              <a:gd name="connsiteY54" fmla="*/ 0 h 1219461"/>
              <a:gd name="connsiteX55" fmla="*/ 62871 w 2324852"/>
              <a:gd name="connsiteY55" fmla="*/ 27709 h 1219461"/>
              <a:gd name="connsiteX56" fmla="*/ 21308 w 2324852"/>
              <a:gd name="connsiteY56" fmla="*/ 41564 h 1219461"/>
              <a:gd name="connsiteX57" fmla="*/ 35162 w 2324852"/>
              <a:gd name="connsiteY57" fmla="*/ 637309 h 1219461"/>
              <a:gd name="connsiteX58" fmla="*/ 104435 w 2324852"/>
              <a:gd name="connsiteY58" fmla="*/ 706582 h 1219461"/>
              <a:gd name="connsiteX59" fmla="*/ 242980 w 2324852"/>
              <a:gd name="connsiteY59" fmla="*/ 789709 h 1219461"/>
              <a:gd name="connsiteX60" fmla="*/ 312253 w 2324852"/>
              <a:gd name="connsiteY60" fmla="*/ 817418 h 1219461"/>
              <a:gd name="connsiteX61" fmla="*/ 353817 w 2324852"/>
              <a:gd name="connsiteY61" fmla="*/ 831273 h 1219461"/>
              <a:gd name="connsiteX62" fmla="*/ 409235 w 2324852"/>
              <a:gd name="connsiteY62" fmla="*/ 858982 h 1219461"/>
              <a:gd name="connsiteX63" fmla="*/ 464653 w 2324852"/>
              <a:gd name="connsiteY63" fmla="*/ 872837 h 1219461"/>
              <a:gd name="connsiteX64" fmla="*/ 589344 w 2324852"/>
              <a:gd name="connsiteY64" fmla="*/ 900546 h 1219461"/>
              <a:gd name="connsiteX65" fmla="*/ 630908 w 2324852"/>
              <a:gd name="connsiteY65" fmla="*/ 928255 h 1219461"/>
              <a:gd name="connsiteX66" fmla="*/ 714035 w 2324852"/>
              <a:gd name="connsiteY66" fmla="*/ 942109 h 1219461"/>
              <a:gd name="connsiteX67" fmla="*/ 741744 w 2324852"/>
              <a:gd name="connsiteY67" fmla="*/ 983673 h 1219461"/>
              <a:gd name="connsiteX68" fmla="*/ 1018835 w 2324852"/>
              <a:gd name="connsiteY68" fmla="*/ 1011382 h 121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324852" h="1219461">
                <a:moveTo>
                  <a:pt x="866435" y="997527"/>
                </a:moveTo>
                <a:cubicBezTo>
                  <a:pt x="805199" y="905674"/>
                  <a:pt x="798254" y="882406"/>
                  <a:pt x="630908" y="831273"/>
                </a:cubicBezTo>
                <a:cubicBezTo>
                  <a:pt x="537739" y="802805"/>
                  <a:pt x="339962" y="803564"/>
                  <a:pt x="339962" y="803564"/>
                </a:cubicBezTo>
                <a:cubicBezTo>
                  <a:pt x="293780" y="775855"/>
                  <a:pt x="239499" y="758520"/>
                  <a:pt x="201417" y="720437"/>
                </a:cubicBezTo>
                <a:cubicBezTo>
                  <a:pt x="192181" y="711200"/>
                  <a:pt x="185391" y="698569"/>
                  <a:pt x="173708" y="692727"/>
                </a:cubicBezTo>
                <a:cubicBezTo>
                  <a:pt x="156677" y="684211"/>
                  <a:pt x="136762" y="683491"/>
                  <a:pt x="118289" y="678873"/>
                </a:cubicBezTo>
                <a:cubicBezTo>
                  <a:pt x="113671" y="660400"/>
                  <a:pt x="106463" y="642388"/>
                  <a:pt x="104435" y="623455"/>
                </a:cubicBezTo>
                <a:cubicBezTo>
                  <a:pt x="92587" y="512867"/>
                  <a:pt x="97730" y="400165"/>
                  <a:pt x="76726" y="290946"/>
                </a:cubicBezTo>
                <a:cubicBezTo>
                  <a:pt x="73581" y="274594"/>
                  <a:pt x="49017" y="272473"/>
                  <a:pt x="35162" y="263237"/>
                </a:cubicBezTo>
                <a:cubicBezTo>
                  <a:pt x="49017" y="240146"/>
                  <a:pt x="50439" y="199806"/>
                  <a:pt x="76726" y="193964"/>
                </a:cubicBezTo>
                <a:cubicBezTo>
                  <a:pt x="293847" y="145714"/>
                  <a:pt x="539927" y="212781"/>
                  <a:pt x="353817" y="166255"/>
                </a:cubicBezTo>
                <a:cubicBezTo>
                  <a:pt x="335344" y="157019"/>
                  <a:pt x="319026" y="139577"/>
                  <a:pt x="298399" y="138546"/>
                </a:cubicBezTo>
                <a:cubicBezTo>
                  <a:pt x="97514" y="128501"/>
                  <a:pt x="129914" y="116942"/>
                  <a:pt x="35162" y="180109"/>
                </a:cubicBezTo>
                <a:cubicBezTo>
                  <a:pt x="34346" y="182556"/>
                  <a:pt x="0" y="282060"/>
                  <a:pt x="7453" y="277091"/>
                </a:cubicBezTo>
                <a:cubicBezTo>
                  <a:pt x="35162" y="258618"/>
                  <a:pt x="62871" y="193964"/>
                  <a:pt x="62871" y="193964"/>
                </a:cubicBezTo>
                <a:cubicBezTo>
                  <a:pt x="67489" y="152400"/>
                  <a:pt x="66583" y="109844"/>
                  <a:pt x="76726" y="69273"/>
                </a:cubicBezTo>
                <a:cubicBezTo>
                  <a:pt x="80765" y="53119"/>
                  <a:pt x="87791" y="28213"/>
                  <a:pt x="104435" y="27709"/>
                </a:cubicBezTo>
                <a:cubicBezTo>
                  <a:pt x="399899" y="18756"/>
                  <a:pt x="695562" y="36946"/>
                  <a:pt x="991126" y="41564"/>
                </a:cubicBezTo>
                <a:cubicBezTo>
                  <a:pt x="981890" y="69273"/>
                  <a:pt x="937293" y="111629"/>
                  <a:pt x="963417" y="124691"/>
                </a:cubicBezTo>
                <a:cubicBezTo>
                  <a:pt x="981890" y="133927"/>
                  <a:pt x="999852" y="144264"/>
                  <a:pt x="1018835" y="152400"/>
                </a:cubicBezTo>
                <a:cubicBezTo>
                  <a:pt x="1032258" y="158153"/>
                  <a:pt x="1047337" y="159724"/>
                  <a:pt x="1060399" y="166255"/>
                </a:cubicBezTo>
                <a:cubicBezTo>
                  <a:pt x="1084484" y="178298"/>
                  <a:pt x="1104364" y="198616"/>
                  <a:pt x="1129671" y="207818"/>
                </a:cubicBezTo>
                <a:cubicBezTo>
                  <a:pt x="1156071" y="217418"/>
                  <a:pt x="1185090" y="217055"/>
                  <a:pt x="1212799" y="221673"/>
                </a:cubicBezTo>
                <a:cubicBezTo>
                  <a:pt x="1476035" y="217055"/>
                  <a:pt x="1739511" y="219956"/>
                  <a:pt x="2002508" y="207818"/>
                </a:cubicBezTo>
                <a:cubicBezTo>
                  <a:pt x="2061403" y="205100"/>
                  <a:pt x="2102568" y="181209"/>
                  <a:pt x="2154908" y="166255"/>
                </a:cubicBezTo>
                <a:cubicBezTo>
                  <a:pt x="2173217" y="161024"/>
                  <a:pt x="2191853" y="157018"/>
                  <a:pt x="2210326" y="152400"/>
                </a:cubicBezTo>
                <a:cubicBezTo>
                  <a:pt x="2233417" y="138546"/>
                  <a:pt x="2252671" y="110837"/>
                  <a:pt x="2279599" y="110837"/>
                </a:cubicBezTo>
                <a:cubicBezTo>
                  <a:pt x="2294203" y="110837"/>
                  <a:pt x="2293453" y="137796"/>
                  <a:pt x="2293453" y="152400"/>
                </a:cubicBezTo>
                <a:cubicBezTo>
                  <a:pt x="2293453" y="208010"/>
                  <a:pt x="2286097" y="263425"/>
                  <a:pt x="2279599" y="318655"/>
                </a:cubicBezTo>
                <a:cubicBezTo>
                  <a:pt x="2276848" y="342042"/>
                  <a:pt x="2269325" y="364653"/>
                  <a:pt x="2265744" y="387927"/>
                </a:cubicBezTo>
                <a:cubicBezTo>
                  <a:pt x="2260082" y="424727"/>
                  <a:pt x="2265384" y="464062"/>
                  <a:pt x="2251889" y="498764"/>
                </a:cubicBezTo>
                <a:cubicBezTo>
                  <a:pt x="2232369" y="548959"/>
                  <a:pt x="2185792" y="586216"/>
                  <a:pt x="2168762" y="637309"/>
                </a:cubicBezTo>
                <a:cubicBezTo>
                  <a:pt x="2150290" y="692728"/>
                  <a:pt x="2168763" y="674255"/>
                  <a:pt x="2113344" y="692727"/>
                </a:cubicBezTo>
                <a:cubicBezTo>
                  <a:pt x="2099626" y="733883"/>
                  <a:pt x="2090860" y="784485"/>
                  <a:pt x="2057926" y="817418"/>
                </a:cubicBezTo>
                <a:cubicBezTo>
                  <a:pt x="2046152" y="829192"/>
                  <a:pt x="2030217" y="835891"/>
                  <a:pt x="2016362" y="845127"/>
                </a:cubicBezTo>
                <a:cubicBezTo>
                  <a:pt x="2007126" y="858982"/>
                  <a:pt x="1996099" y="871798"/>
                  <a:pt x="1988653" y="886691"/>
                </a:cubicBezTo>
                <a:cubicBezTo>
                  <a:pt x="1963972" y="936055"/>
                  <a:pt x="1993292" y="929272"/>
                  <a:pt x="1933235" y="955964"/>
                </a:cubicBezTo>
                <a:cubicBezTo>
                  <a:pt x="1906545" y="967826"/>
                  <a:pt x="1850108" y="983673"/>
                  <a:pt x="1850108" y="983673"/>
                </a:cubicBezTo>
                <a:cubicBezTo>
                  <a:pt x="1836253" y="997528"/>
                  <a:pt x="1828100" y="1024034"/>
                  <a:pt x="1808544" y="1025237"/>
                </a:cubicBezTo>
                <a:cubicBezTo>
                  <a:pt x="987517" y="1075762"/>
                  <a:pt x="708116" y="878129"/>
                  <a:pt x="991126" y="1066800"/>
                </a:cubicBezTo>
                <a:cubicBezTo>
                  <a:pt x="2015754" y="1049724"/>
                  <a:pt x="1586509" y="1219461"/>
                  <a:pt x="1877817" y="1011382"/>
                </a:cubicBezTo>
                <a:cubicBezTo>
                  <a:pt x="1891366" y="1001704"/>
                  <a:pt x="1905526" y="992909"/>
                  <a:pt x="1919380" y="983673"/>
                </a:cubicBezTo>
                <a:cubicBezTo>
                  <a:pt x="1923998" y="969818"/>
                  <a:pt x="1925134" y="954260"/>
                  <a:pt x="1933235" y="942109"/>
                </a:cubicBezTo>
                <a:cubicBezTo>
                  <a:pt x="1955646" y="908494"/>
                  <a:pt x="2019964" y="869234"/>
                  <a:pt x="2044071" y="845127"/>
                </a:cubicBezTo>
                <a:cubicBezTo>
                  <a:pt x="2055845" y="833353"/>
                  <a:pt x="2060718" y="816009"/>
                  <a:pt x="2071780" y="803564"/>
                </a:cubicBezTo>
                <a:cubicBezTo>
                  <a:pt x="2097814" y="774276"/>
                  <a:pt x="2127199" y="748146"/>
                  <a:pt x="2154908" y="720437"/>
                </a:cubicBezTo>
                <a:cubicBezTo>
                  <a:pt x="2164145" y="711200"/>
                  <a:pt x="2175371" y="703596"/>
                  <a:pt x="2182617" y="692727"/>
                </a:cubicBezTo>
                <a:cubicBezTo>
                  <a:pt x="2221194" y="634862"/>
                  <a:pt x="2198552" y="662938"/>
                  <a:pt x="2251889" y="609600"/>
                </a:cubicBezTo>
                <a:cubicBezTo>
                  <a:pt x="2287046" y="504133"/>
                  <a:pt x="2273871" y="555114"/>
                  <a:pt x="2293453" y="457200"/>
                </a:cubicBezTo>
                <a:cubicBezTo>
                  <a:pt x="2298071" y="369455"/>
                  <a:pt x="2307308" y="281831"/>
                  <a:pt x="2307308" y="193964"/>
                </a:cubicBezTo>
                <a:cubicBezTo>
                  <a:pt x="2307308" y="161308"/>
                  <a:pt x="2324852" y="105953"/>
                  <a:pt x="2293453" y="96982"/>
                </a:cubicBezTo>
                <a:cubicBezTo>
                  <a:pt x="2173477" y="62703"/>
                  <a:pt x="2044071" y="87745"/>
                  <a:pt x="1919380" y="83127"/>
                </a:cubicBezTo>
                <a:cubicBezTo>
                  <a:pt x="1905526" y="78509"/>
                  <a:pt x="1892287" y="71246"/>
                  <a:pt x="1877817" y="69273"/>
                </a:cubicBezTo>
                <a:cubicBezTo>
                  <a:pt x="1790396" y="57352"/>
                  <a:pt x="1700956" y="59559"/>
                  <a:pt x="1614580" y="41564"/>
                </a:cubicBezTo>
                <a:cubicBezTo>
                  <a:pt x="1588218" y="36072"/>
                  <a:pt x="1568399" y="13855"/>
                  <a:pt x="1545308" y="0"/>
                </a:cubicBezTo>
                <a:lnTo>
                  <a:pt x="62871" y="27709"/>
                </a:lnTo>
                <a:cubicBezTo>
                  <a:pt x="48273" y="28107"/>
                  <a:pt x="21971" y="26975"/>
                  <a:pt x="21308" y="41564"/>
                </a:cubicBezTo>
                <a:cubicBezTo>
                  <a:pt x="12288" y="239994"/>
                  <a:pt x="22509" y="439077"/>
                  <a:pt x="35162" y="637309"/>
                </a:cubicBezTo>
                <a:cubicBezTo>
                  <a:pt x="38884" y="695616"/>
                  <a:pt x="64858" y="693389"/>
                  <a:pt x="104435" y="706582"/>
                </a:cubicBezTo>
                <a:cubicBezTo>
                  <a:pt x="155829" y="809370"/>
                  <a:pt x="99839" y="732453"/>
                  <a:pt x="242980" y="789709"/>
                </a:cubicBezTo>
                <a:cubicBezTo>
                  <a:pt x="266071" y="798945"/>
                  <a:pt x="288967" y="808686"/>
                  <a:pt x="312253" y="817418"/>
                </a:cubicBezTo>
                <a:cubicBezTo>
                  <a:pt x="325927" y="822546"/>
                  <a:pt x="340394" y="825520"/>
                  <a:pt x="353817" y="831273"/>
                </a:cubicBezTo>
                <a:cubicBezTo>
                  <a:pt x="372800" y="839409"/>
                  <a:pt x="389897" y="851730"/>
                  <a:pt x="409235" y="858982"/>
                </a:cubicBezTo>
                <a:cubicBezTo>
                  <a:pt x="427064" y="865668"/>
                  <a:pt x="446344" y="867606"/>
                  <a:pt x="464653" y="872837"/>
                </a:cubicBezTo>
                <a:cubicBezTo>
                  <a:pt x="560146" y="900120"/>
                  <a:pt x="439340" y="875544"/>
                  <a:pt x="589344" y="900546"/>
                </a:cubicBezTo>
                <a:cubicBezTo>
                  <a:pt x="603199" y="909782"/>
                  <a:pt x="615111" y="922990"/>
                  <a:pt x="630908" y="928255"/>
                </a:cubicBezTo>
                <a:cubicBezTo>
                  <a:pt x="657558" y="937138"/>
                  <a:pt x="688909" y="929546"/>
                  <a:pt x="714035" y="942109"/>
                </a:cubicBezTo>
                <a:cubicBezTo>
                  <a:pt x="728928" y="949556"/>
                  <a:pt x="728952" y="973013"/>
                  <a:pt x="741744" y="983673"/>
                </a:cubicBezTo>
                <a:cubicBezTo>
                  <a:pt x="814648" y="1044427"/>
                  <a:pt x="950400" y="1011382"/>
                  <a:pt x="1018835" y="1011382"/>
                </a:cubicBezTo>
              </a:path>
            </a:pathLst>
          </a:custGeom>
          <a:solidFill>
            <a:schemeClr val="accent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3999752" y="-26999"/>
            <a:ext cx="461412" cy="182393"/>
          </a:xfrm>
          <a:custGeom>
            <a:avLst/>
            <a:gdLst>
              <a:gd name="connsiteX0" fmla="*/ 461412 w 461412"/>
              <a:gd name="connsiteY0" fmla="*/ 165544 h 182393"/>
              <a:gd name="connsiteX1" fmla="*/ 170466 w 461412"/>
              <a:gd name="connsiteY1" fmla="*/ 151690 h 182393"/>
              <a:gd name="connsiteX2" fmla="*/ 378284 w 461412"/>
              <a:gd name="connsiteY2" fmla="*/ 137835 h 182393"/>
              <a:gd name="connsiteX3" fmla="*/ 322866 w 461412"/>
              <a:gd name="connsiteY3" fmla="*/ 110126 h 182393"/>
              <a:gd name="connsiteX4" fmla="*/ 253593 w 461412"/>
              <a:gd name="connsiteY4" fmla="*/ 96272 h 182393"/>
              <a:gd name="connsiteX5" fmla="*/ 170466 w 461412"/>
              <a:gd name="connsiteY5" fmla="*/ 40854 h 182393"/>
              <a:gd name="connsiteX6" fmla="*/ 212030 w 461412"/>
              <a:gd name="connsiteY6" fmla="*/ 13144 h 18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412" h="182393">
                <a:moveTo>
                  <a:pt x="461412" y="165544"/>
                </a:moveTo>
                <a:cubicBezTo>
                  <a:pt x="364430" y="160926"/>
                  <a:pt x="262576" y="182393"/>
                  <a:pt x="170466" y="151690"/>
                </a:cubicBezTo>
                <a:cubicBezTo>
                  <a:pt x="104602" y="129736"/>
                  <a:pt x="311304" y="156102"/>
                  <a:pt x="378284" y="137835"/>
                </a:cubicBezTo>
                <a:cubicBezTo>
                  <a:pt x="398209" y="132401"/>
                  <a:pt x="342459" y="116657"/>
                  <a:pt x="322866" y="110126"/>
                </a:cubicBezTo>
                <a:cubicBezTo>
                  <a:pt x="300526" y="102679"/>
                  <a:pt x="276684" y="100890"/>
                  <a:pt x="253593" y="96272"/>
                </a:cubicBezTo>
                <a:cubicBezTo>
                  <a:pt x="225884" y="77799"/>
                  <a:pt x="200252" y="55747"/>
                  <a:pt x="170466" y="40854"/>
                </a:cubicBezTo>
                <a:cubicBezTo>
                  <a:pt x="88759" y="0"/>
                  <a:pt x="0" y="13144"/>
                  <a:pt x="212030" y="1314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214678" y="0"/>
            <a:ext cx="2448196" cy="1027986"/>
          </a:xfrm>
          <a:custGeom>
            <a:avLst/>
            <a:gdLst>
              <a:gd name="connsiteX0" fmla="*/ 1090953 w 2448196"/>
              <a:gd name="connsiteY0" fmla="*/ 161755 h 1027986"/>
              <a:gd name="connsiteX1" fmla="*/ 1049389 w 2448196"/>
              <a:gd name="connsiteY1" fmla="*/ 134046 h 1027986"/>
              <a:gd name="connsiteX2" fmla="*/ 481353 w 2448196"/>
              <a:gd name="connsiteY2" fmla="*/ 50919 h 1027986"/>
              <a:gd name="connsiteX3" fmla="*/ 176553 w 2448196"/>
              <a:gd name="connsiteY3" fmla="*/ 64774 h 1027986"/>
              <a:gd name="connsiteX4" fmla="*/ 162698 w 2448196"/>
              <a:gd name="connsiteY4" fmla="*/ 314155 h 1027986"/>
              <a:gd name="connsiteX5" fmla="*/ 134989 w 2448196"/>
              <a:gd name="connsiteY5" fmla="*/ 231028 h 1027986"/>
              <a:gd name="connsiteX6" fmla="*/ 162698 w 2448196"/>
              <a:gd name="connsiteY6" fmla="*/ 605101 h 1027986"/>
              <a:gd name="connsiteX7" fmla="*/ 301244 w 2448196"/>
              <a:gd name="connsiteY7" fmla="*/ 618955 h 1027986"/>
              <a:gd name="connsiteX8" fmla="*/ 328953 w 2448196"/>
              <a:gd name="connsiteY8" fmla="*/ 660519 h 1027986"/>
              <a:gd name="connsiteX9" fmla="*/ 342807 w 2448196"/>
              <a:gd name="connsiteY9" fmla="*/ 715937 h 1027986"/>
              <a:gd name="connsiteX10" fmla="*/ 384371 w 2448196"/>
              <a:gd name="connsiteY10" fmla="*/ 729792 h 1027986"/>
              <a:gd name="connsiteX11" fmla="*/ 425935 w 2448196"/>
              <a:gd name="connsiteY11" fmla="*/ 757501 h 1027986"/>
              <a:gd name="connsiteX12" fmla="*/ 619898 w 2448196"/>
              <a:gd name="connsiteY12" fmla="*/ 785210 h 1027986"/>
              <a:gd name="connsiteX13" fmla="*/ 689171 w 2448196"/>
              <a:gd name="connsiteY13" fmla="*/ 826774 h 1027986"/>
              <a:gd name="connsiteX14" fmla="*/ 772298 w 2448196"/>
              <a:gd name="connsiteY14" fmla="*/ 854483 h 1027986"/>
              <a:gd name="connsiteX15" fmla="*/ 813862 w 2448196"/>
              <a:gd name="connsiteY15" fmla="*/ 909901 h 1027986"/>
              <a:gd name="connsiteX16" fmla="*/ 855426 w 2448196"/>
              <a:gd name="connsiteY16" fmla="*/ 923755 h 1027986"/>
              <a:gd name="connsiteX17" fmla="*/ 910844 w 2448196"/>
              <a:gd name="connsiteY17" fmla="*/ 965319 h 1027986"/>
              <a:gd name="connsiteX18" fmla="*/ 980117 w 2448196"/>
              <a:gd name="connsiteY18" fmla="*/ 1020737 h 1027986"/>
              <a:gd name="connsiteX19" fmla="*/ 1631280 w 2448196"/>
              <a:gd name="connsiteY19" fmla="*/ 1006883 h 1027986"/>
              <a:gd name="connsiteX20" fmla="*/ 1672844 w 2448196"/>
              <a:gd name="connsiteY20" fmla="*/ 993028 h 1027986"/>
              <a:gd name="connsiteX21" fmla="*/ 2033062 w 2448196"/>
              <a:gd name="connsiteY21" fmla="*/ 979174 h 1027986"/>
              <a:gd name="connsiteX22" fmla="*/ 2102335 w 2448196"/>
              <a:gd name="connsiteY22" fmla="*/ 909901 h 1027986"/>
              <a:gd name="connsiteX23" fmla="*/ 2130044 w 2448196"/>
              <a:gd name="connsiteY23" fmla="*/ 868337 h 1027986"/>
              <a:gd name="connsiteX24" fmla="*/ 2171607 w 2448196"/>
              <a:gd name="connsiteY24" fmla="*/ 840628 h 1027986"/>
              <a:gd name="connsiteX25" fmla="*/ 2240880 w 2448196"/>
              <a:gd name="connsiteY25" fmla="*/ 757501 h 1027986"/>
              <a:gd name="connsiteX26" fmla="*/ 2282444 w 2448196"/>
              <a:gd name="connsiteY26" fmla="*/ 729792 h 1027986"/>
              <a:gd name="connsiteX27" fmla="*/ 2310153 w 2448196"/>
              <a:gd name="connsiteY27" fmla="*/ 688228 h 1027986"/>
              <a:gd name="connsiteX28" fmla="*/ 2337862 w 2448196"/>
              <a:gd name="connsiteY28" fmla="*/ 577392 h 1027986"/>
              <a:gd name="connsiteX29" fmla="*/ 2324007 w 2448196"/>
              <a:gd name="connsiteY29" fmla="*/ 175610 h 1027986"/>
              <a:gd name="connsiteX30" fmla="*/ 1312626 w 2448196"/>
              <a:gd name="connsiteY30" fmla="*/ 161755 h 1027986"/>
              <a:gd name="connsiteX31" fmla="*/ 1271062 w 2448196"/>
              <a:gd name="connsiteY31" fmla="*/ 147901 h 1027986"/>
              <a:gd name="connsiteX32" fmla="*/ 1201789 w 2448196"/>
              <a:gd name="connsiteY32" fmla="*/ 106337 h 1027986"/>
              <a:gd name="connsiteX33" fmla="*/ 1160226 w 2448196"/>
              <a:gd name="connsiteY33" fmla="*/ 78628 h 1027986"/>
              <a:gd name="connsiteX34" fmla="*/ 1118662 w 2448196"/>
              <a:gd name="connsiteY34" fmla="*/ 64774 h 1027986"/>
              <a:gd name="connsiteX35" fmla="*/ 1007826 w 2448196"/>
              <a:gd name="connsiteY35" fmla="*/ 37064 h 1027986"/>
              <a:gd name="connsiteX36" fmla="*/ 287389 w 2448196"/>
              <a:gd name="connsiteY36" fmla="*/ 50919 h 1027986"/>
              <a:gd name="connsiteX37" fmla="*/ 273535 w 2448196"/>
              <a:gd name="connsiteY37" fmla="*/ 92483 h 1027986"/>
              <a:gd name="connsiteX38" fmla="*/ 231971 w 2448196"/>
              <a:gd name="connsiteY38" fmla="*/ 120192 h 1027986"/>
              <a:gd name="connsiteX39" fmla="*/ 162698 w 2448196"/>
              <a:gd name="connsiteY39" fmla="*/ 189464 h 1027986"/>
              <a:gd name="connsiteX40" fmla="*/ 134989 w 2448196"/>
              <a:gd name="connsiteY40" fmla="*/ 231028 h 1027986"/>
              <a:gd name="connsiteX41" fmla="*/ 218117 w 2448196"/>
              <a:gd name="connsiteY41" fmla="*/ 702083 h 1027986"/>
              <a:gd name="connsiteX42" fmla="*/ 425935 w 2448196"/>
              <a:gd name="connsiteY42" fmla="*/ 715937 h 1027986"/>
              <a:gd name="connsiteX43" fmla="*/ 592189 w 2448196"/>
              <a:gd name="connsiteY43" fmla="*/ 702083 h 1027986"/>
              <a:gd name="connsiteX44" fmla="*/ 1368044 w 2448196"/>
              <a:gd name="connsiteY44" fmla="*/ 688228 h 1027986"/>
              <a:gd name="connsiteX45" fmla="*/ 1326480 w 2448196"/>
              <a:gd name="connsiteY45" fmla="*/ 674374 h 1027986"/>
              <a:gd name="connsiteX46" fmla="*/ 1215644 w 2448196"/>
              <a:gd name="connsiteY46" fmla="*/ 660519 h 1027986"/>
              <a:gd name="connsiteX47" fmla="*/ 1243353 w 2448196"/>
              <a:gd name="connsiteY47" fmla="*/ 618955 h 1027986"/>
              <a:gd name="connsiteX48" fmla="*/ 1312626 w 2448196"/>
              <a:gd name="connsiteY48" fmla="*/ 577392 h 1027986"/>
              <a:gd name="connsiteX49" fmla="*/ 1201789 w 2448196"/>
              <a:gd name="connsiteY49" fmla="*/ 508119 h 1027986"/>
              <a:gd name="connsiteX50" fmla="*/ 924698 w 2448196"/>
              <a:gd name="connsiteY50" fmla="*/ 438846 h 1027986"/>
              <a:gd name="connsiteX51" fmla="*/ 952407 w 2448196"/>
              <a:gd name="connsiteY51" fmla="*/ 438846 h 102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448196" h="1027986">
                <a:moveTo>
                  <a:pt x="1090953" y="161755"/>
                </a:moveTo>
                <a:cubicBezTo>
                  <a:pt x="1077098" y="152519"/>
                  <a:pt x="1064050" y="141940"/>
                  <a:pt x="1049389" y="134046"/>
                </a:cubicBezTo>
                <a:cubicBezTo>
                  <a:pt x="802989" y="1370"/>
                  <a:pt x="906242" y="64626"/>
                  <a:pt x="481353" y="50919"/>
                </a:cubicBezTo>
                <a:cubicBezTo>
                  <a:pt x="379753" y="55537"/>
                  <a:pt x="254964" y="0"/>
                  <a:pt x="176553" y="64774"/>
                </a:cubicBezTo>
                <a:cubicBezTo>
                  <a:pt x="112366" y="117798"/>
                  <a:pt x="182891" y="233386"/>
                  <a:pt x="162698" y="314155"/>
                </a:cubicBezTo>
                <a:cubicBezTo>
                  <a:pt x="155614" y="342491"/>
                  <a:pt x="134989" y="231028"/>
                  <a:pt x="134989" y="231028"/>
                </a:cubicBezTo>
                <a:cubicBezTo>
                  <a:pt x="199740" y="36780"/>
                  <a:pt x="81357" y="375866"/>
                  <a:pt x="162698" y="605101"/>
                </a:cubicBezTo>
                <a:cubicBezTo>
                  <a:pt x="178219" y="648841"/>
                  <a:pt x="255062" y="614337"/>
                  <a:pt x="301244" y="618955"/>
                </a:cubicBezTo>
                <a:cubicBezTo>
                  <a:pt x="310480" y="632810"/>
                  <a:pt x="322394" y="645214"/>
                  <a:pt x="328953" y="660519"/>
                </a:cubicBezTo>
                <a:cubicBezTo>
                  <a:pt x="336454" y="678021"/>
                  <a:pt x="330912" y="701068"/>
                  <a:pt x="342807" y="715937"/>
                </a:cubicBezTo>
                <a:cubicBezTo>
                  <a:pt x="351930" y="727341"/>
                  <a:pt x="371309" y="723261"/>
                  <a:pt x="384371" y="729792"/>
                </a:cubicBezTo>
                <a:cubicBezTo>
                  <a:pt x="399264" y="737239"/>
                  <a:pt x="410344" y="751654"/>
                  <a:pt x="425935" y="757501"/>
                </a:cubicBezTo>
                <a:cubicBezTo>
                  <a:pt x="463079" y="771430"/>
                  <a:pt x="601686" y="783186"/>
                  <a:pt x="619898" y="785210"/>
                </a:cubicBezTo>
                <a:cubicBezTo>
                  <a:pt x="642989" y="799065"/>
                  <a:pt x="664656" y="815631"/>
                  <a:pt x="689171" y="826774"/>
                </a:cubicBezTo>
                <a:cubicBezTo>
                  <a:pt x="715761" y="838860"/>
                  <a:pt x="772298" y="854483"/>
                  <a:pt x="772298" y="854483"/>
                </a:cubicBezTo>
                <a:cubicBezTo>
                  <a:pt x="786153" y="872956"/>
                  <a:pt x="796123" y="895119"/>
                  <a:pt x="813862" y="909901"/>
                </a:cubicBezTo>
                <a:cubicBezTo>
                  <a:pt x="825081" y="919250"/>
                  <a:pt x="842746" y="916509"/>
                  <a:pt x="855426" y="923755"/>
                </a:cubicBezTo>
                <a:cubicBezTo>
                  <a:pt x="875475" y="935211"/>
                  <a:pt x="894516" y="948991"/>
                  <a:pt x="910844" y="965319"/>
                </a:cubicBezTo>
                <a:cubicBezTo>
                  <a:pt x="973510" y="1027986"/>
                  <a:pt x="899202" y="993766"/>
                  <a:pt x="980117" y="1020737"/>
                </a:cubicBezTo>
                <a:lnTo>
                  <a:pt x="1631280" y="1006883"/>
                </a:lnTo>
                <a:cubicBezTo>
                  <a:pt x="1645872" y="1006299"/>
                  <a:pt x="1658274" y="994033"/>
                  <a:pt x="1672844" y="993028"/>
                </a:cubicBezTo>
                <a:cubicBezTo>
                  <a:pt x="1792721" y="984761"/>
                  <a:pt x="1912989" y="983792"/>
                  <a:pt x="2033062" y="979174"/>
                </a:cubicBezTo>
                <a:cubicBezTo>
                  <a:pt x="2056153" y="956083"/>
                  <a:pt x="2084221" y="937072"/>
                  <a:pt x="2102335" y="909901"/>
                </a:cubicBezTo>
                <a:cubicBezTo>
                  <a:pt x="2111571" y="896046"/>
                  <a:pt x="2118270" y="880111"/>
                  <a:pt x="2130044" y="868337"/>
                </a:cubicBezTo>
                <a:cubicBezTo>
                  <a:pt x="2141818" y="856563"/>
                  <a:pt x="2157753" y="849864"/>
                  <a:pt x="2171607" y="840628"/>
                </a:cubicBezTo>
                <a:cubicBezTo>
                  <a:pt x="2198852" y="799761"/>
                  <a:pt x="2200878" y="790836"/>
                  <a:pt x="2240880" y="757501"/>
                </a:cubicBezTo>
                <a:cubicBezTo>
                  <a:pt x="2253672" y="746841"/>
                  <a:pt x="2268589" y="739028"/>
                  <a:pt x="2282444" y="729792"/>
                </a:cubicBezTo>
                <a:cubicBezTo>
                  <a:pt x="2291680" y="715937"/>
                  <a:pt x="2302707" y="703121"/>
                  <a:pt x="2310153" y="688228"/>
                </a:cubicBezTo>
                <a:cubicBezTo>
                  <a:pt x="2324352" y="659830"/>
                  <a:pt x="2332593" y="603734"/>
                  <a:pt x="2337862" y="577392"/>
                </a:cubicBezTo>
                <a:cubicBezTo>
                  <a:pt x="2333244" y="443465"/>
                  <a:pt x="2448196" y="225957"/>
                  <a:pt x="2324007" y="175610"/>
                </a:cubicBezTo>
                <a:cubicBezTo>
                  <a:pt x="2011549" y="48938"/>
                  <a:pt x="1649668" y="170624"/>
                  <a:pt x="1312626" y="161755"/>
                </a:cubicBezTo>
                <a:cubicBezTo>
                  <a:pt x="1298027" y="161371"/>
                  <a:pt x="1284124" y="154432"/>
                  <a:pt x="1271062" y="147901"/>
                </a:cubicBezTo>
                <a:cubicBezTo>
                  <a:pt x="1246976" y="135858"/>
                  <a:pt x="1224624" y="120609"/>
                  <a:pt x="1201789" y="106337"/>
                </a:cubicBezTo>
                <a:cubicBezTo>
                  <a:pt x="1187669" y="97512"/>
                  <a:pt x="1175119" y="86074"/>
                  <a:pt x="1160226" y="78628"/>
                </a:cubicBezTo>
                <a:cubicBezTo>
                  <a:pt x="1147164" y="72097"/>
                  <a:pt x="1132751" y="68617"/>
                  <a:pt x="1118662" y="64774"/>
                </a:cubicBezTo>
                <a:cubicBezTo>
                  <a:pt x="1081921" y="54754"/>
                  <a:pt x="1007826" y="37064"/>
                  <a:pt x="1007826" y="37064"/>
                </a:cubicBezTo>
                <a:cubicBezTo>
                  <a:pt x="767680" y="41682"/>
                  <a:pt x="526898" y="32843"/>
                  <a:pt x="287389" y="50919"/>
                </a:cubicBezTo>
                <a:cubicBezTo>
                  <a:pt x="272826" y="52018"/>
                  <a:pt x="282658" y="81079"/>
                  <a:pt x="273535" y="92483"/>
                </a:cubicBezTo>
                <a:cubicBezTo>
                  <a:pt x="263133" y="105485"/>
                  <a:pt x="245826" y="110956"/>
                  <a:pt x="231971" y="120192"/>
                </a:cubicBezTo>
                <a:cubicBezTo>
                  <a:pt x="158078" y="231030"/>
                  <a:pt x="255064" y="97098"/>
                  <a:pt x="162698" y="189464"/>
                </a:cubicBezTo>
                <a:cubicBezTo>
                  <a:pt x="150924" y="201238"/>
                  <a:pt x="144225" y="217173"/>
                  <a:pt x="134989" y="231028"/>
                </a:cubicBezTo>
                <a:cubicBezTo>
                  <a:pt x="145251" y="569670"/>
                  <a:pt x="0" y="680271"/>
                  <a:pt x="218117" y="702083"/>
                </a:cubicBezTo>
                <a:cubicBezTo>
                  <a:pt x="287199" y="708991"/>
                  <a:pt x="356662" y="711319"/>
                  <a:pt x="425935" y="715937"/>
                </a:cubicBezTo>
                <a:cubicBezTo>
                  <a:pt x="481353" y="711319"/>
                  <a:pt x="536603" y="703718"/>
                  <a:pt x="592189" y="702083"/>
                </a:cubicBezTo>
                <a:cubicBezTo>
                  <a:pt x="850737" y="694479"/>
                  <a:pt x="1109568" y="697982"/>
                  <a:pt x="1368044" y="688228"/>
                </a:cubicBezTo>
                <a:cubicBezTo>
                  <a:pt x="1382638" y="687677"/>
                  <a:pt x="1340848" y="676986"/>
                  <a:pt x="1326480" y="674374"/>
                </a:cubicBezTo>
                <a:cubicBezTo>
                  <a:pt x="1289848" y="667714"/>
                  <a:pt x="1252589" y="665137"/>
                  <a:pt x="1215644" y="660519"/>
                </a:cubicBezTo>
                <a:cubicBezTo>
                  <a:pt x="1224880" y="646664"/>
                  <a:pt x="1230710" y="629791"/>
                  <a:pt x="1243353" y="618955"/>
                </a:cubicBezTo>
                <a:cubicBezTo>
                  <a:pt x="1263799" y="601430"/>
                  <a:pt x="1322081" y="602606"/>
                  <a:pt x="1312626" y="577392"/>
                </a:cubicBezTo>
                <a:cubicBezTo>
                  <a:pt x="1297328" y="536598"/>
                  <a:pt x="1242819" y="522773"/>
                  <a:pt x="1201789" y="508119"/>
                </a:cubicBezTo>
                <a:cubicBezTo>
                  <a:pt x="1112129" y="476098"/>
                  <a:pt x="1016431" y="464327"/>
                  <a:pt x="924698" y="438846"/>
                </a:cubicBezTo>
                <a:cubicBezTo>
                  <a:pt x="915799" y="436374"/>
                  <a:pt x="943171" y="438846"/>
                  <a:pt x="952407" y="438846"/>
                </a:cubicBezTo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530436" y="83127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214788" y="10752"/>
            <a:ext cx="2451721" cy="1058808"/>
          </a:xfrm>
          <a:custGeom>
            <a:avLst/>
            <a:gdLst>
              <a:gd name="connsiteX0" fmla="*/ 1287939 w 2451721"/>
              <a:gd name="connsiteY0" fmla="*/ 557284 h 1058808"/>
              <a:gd name="connsiteX1" fmla="*/ 1301794 w 2451721"/>
              <a:gd name="connsiteY1" fmla="*/ 612703 h 1058808"/>
              <a:gd name="connsiteX2" fmla="*/ 1357212 w 2451721"/>
              <a:gd name="connsiteY2" fmla="*/ 557284 h 1058808"/>
              <a:gd name="connsiteX3" fmla="*/ 1371067 w 2451721"/>
              <a:gd name="connsiteY3" fmla="*/ 515721 h 1058808"/>
              <a:gd name="connsiteX4" fmla="*/ 1301794 w 2451721"/>
              <a:gd name="connsiteY4" fmla="*/ 668121 h 1058808"/>
              <a:gd name="connsiteX5" fmla="*/ 1274085 w 2451721"/>
              <a:gd name="connsiteY5" fmla="*/ 751248 h 1058808"/>
              <a:gd name="connsiteX6" fmla="*/ 1260230 w 2451721"/>
              <a:gd name="connsiteY6" fmla="*/ 681975 h 1058808"/>
              <a:gd name="connsiteX7" fmla="*/ 1246376 w 2451721"/>
              <a:gd name="connsiteY7" fmla="*/ 626557 h 1058808"/>
              <a:gd name="connsiteX8" fmla="*/ 1204812 w 2451721"/>
              <a:gd name="connsiteY8" fmla="*/ 681975 h 1058808"/>
              <a:gd name="connsiteX9" fmla="*/ 1246376 w 2451721"/>
              <a:gd name="connsiteY9" fmla="*/ 543430 h 1058808"/>
              <a:gd name="connsiteX10" fmla="*/ 1287939 w 2451721"/>
              <a:gd name="connsiteY10" fmla="*/ 515721 h 1058808"/>
              <a:gd name="connsiteX11" fmla="*/ 1204812 w 2451721"/>
              <a:gd name="connsiteY11" fmla="*/ 543430 h 1058808"/>
              <a:gd name="connsiteX12" fmla="*/ 1149394 w 2451721"/>
              <a:gd name="connsiteY12" fmla="*/ 557284 h 1058808"/>
              <a:gd name="connsiteX13" fmla="*/ 1080121 w 2451721"/>
              <a:gd name="connsiteY13" fmla="*/ 515721 h 1058808"/>
              <a:gd name="connsiteX14" fmla="*/ 1163248 w 2451721"/>
              <a:gd name="connsiteY14" fmla="*/ 377175 h 1058808"/>
              <a:gd name="connsiteX15" fmla="*/ 1107830 w 2451721"/>
              <a:gd name="connsiteY15" fmla="*/ 363321 h 1058808"/>
              <a:gd name="connsiteX16" fmla="*/ 1093976 w 2451721"/>
              <a:gd name="connsiteY16" fmla="*/ 266339 h 1058808"/>
              <a:gd name="connsiteX17" fmla="*/ 872303 w 2451721"/>
              <a:gd name="connsiteY17" fmla="*/ 252484 h 1058808"/>
              <a:gd name="connsiteX18" fmla="*/ 775321 w 2451721"/>
              <a:gd name="connsiteY18" fmla="*/ 266339 h 1058808"/>
              <a:gd name="connsiteX19" fmla="*/ 567503 w 2451721"/>
              <a:gd name="connsiteY19" fmla="*/ 294048 h 1058808"/>
              <a:gd name="connsiteX20" fmla="*/ 525939 w 2451721"/>
              <a:gd name="connsiteY20" fmla="*/ 335612 h 1058808"/>
              <a:gd name="connsiteX21" fmla="*/ 456667 w 2451721"/>
              <a:gd name="connsiteY21" fmla="*/ 377175 h 1058808"/>
              <a:gd name="connsiteX22" fmla="*/ 442812 w 2451721"/>
              <a:gd name="connsiteY22" fmla="*/ 418739 h 1058808"/>
              <a:gd name="connsiteX23" fmla="*/ 415103 w 2451721"/>
              <a:gd name="connsiteY23" fmla="*/ 515721 h 1058808"/>
              <a:gd name="connsiteX24" fmla="*/ 996994 w 2451721"/>
              <a:gd name="connsiteY24" fmla="*/ 792812 h 1058808"/>
              <a:gd name="connsiteX25" fmla="*/ 913867 w 2451721"/>
              <a:gd name="connsiteY25" fmla="*/ 806666 h 1058808"/>
              <a:gd name="connsiteX26" fmla="*/ 428957 w 2451721"/>
              <a:gd name="connsiteY26" fmla="*/ 792812 h 1058808"/>
              <a:gd name="connsiteX27" fmla="*/ 401248 w 2451721"/>
              <a:gd name="connsiteY27" fmla="*/ 737393 h 1058808"/>
              <a:gd name="connsiteX28" fmla="*/ 387394 w 2451721"/>
              <a:gd name="connsiteY28" fmla="*/ 681975 h 1058808"/>
              <a:gd name="connsiteX29" fmla="*/ 539794 w 2451721"/>
              <a:gd name="connsiteY29" fmla="*/ 903648 h 1058808"/>
              <a:gd name="connsiteX30" fmla="*/ 858448 w 2451721"/>
              <a:gd name="connsiteY30" fmla="*/ 917503 h 1058808"/>
              <a:gd name="connsiteX31" fmla="*/ 1107830 w 2451721"/>
              <a:gd name="connsiteY31" fmla="*/ 959066 h 1058808"/>
              <a:gd name="connsiteX32" fmla="*/ 1274085 w 2451721"/>
              <a:gd name="connsiteY32" fmla="*/ 1000630 h 1058808"/>
              <a:gd name="connsiteX33" fmla="*/ 1343357 w 2451721"/>
              <a:gd name="connsiteY33" fmla="*/ 1042193 h 1058808"/>
              <a:gd name="connsiteX34" fmla="*/ 1980667 w 2451721"/>
              <a:gd name="connsiteY34" fmla="*/ 1056048 h 1058808"/>
              <a:gd name="connsiteX35" fmla="*/ 1107830 w 2451721"/>
              <a:gd name="connsiteY35" fmla="*/ 1042193 h 1058808"/>
              <a:gd name="connsiteX36" fmla="*/ 1163248 w 2451721"/>
              <a:gd name="connsiteY36" fmla="*/ 1014484 h 1058808"/>
              <a:gd name="connsiteX37" fmla="*/ 1952957 w 2451721"/>
              <a:gd name="connsiteY37" fmla="*/ 1042193 h 1058808"/>
              <a:gd name="connsiteX38" fmla="*/ 1980667 w 2451721"/>
              <a:gd name="connsiteY38" fmla="*/ 1000630 h 1058808"/>
              <a:gd name="connsiteX39" fmla="*/ 2160776 w 2451721"/>
              <a:gd name="connsiteY39" fmla="*/ 917503 h 1058808"/>
              <a:gd name="connsiteX40" fmla="*/ 2188485 w 2451721"/>
              <a:gd name="connsiteY40" fmla="*/ 875939 h 1058808"/>
              <a:gd name="connsiteX41" fmla="*/ 2230048 w 2451721"/>
              <a:gd name="connsiteY41" fmla="*/ 848230 h 1058808"/>
              <a:gd name="connsiteX42" fmla="*/ 2105357 w 2451721"/>
              <a:gd name="connsiteY42" fmla="*/ 889793 h 1058808"/>
              <a:gd name="connsiteX43" fmla="*/ 1925248 w 2451721"/>
              <a:gd name="connsiteY43" fmla="*/ 903648 h 1058808"/>
              <a:gd name="connsiteX44" fmla="*/ 1911394 w 2451721"/>
              <a:gd name="connsiteY44" fmla="*/ 945212 h 1058808"/>
              <a:gd name="connsiteX45" fmla="*/ 1883685 w 2451721"/>
              <a:gd name="connsiteY45" fmla="*/ 986775 h 1058808"/>
              <a:gd name="connsiteX46" fmla="*/ 1952957 w 2451721"/>
              <a:gd name="connsiteY46" fmla="*/ 931357 h 1058808"/>
              <a:gd name="connsiteX47" fmla="*/ 2049939 w 2451721"/>
              <a:gd name="connsiteY47" fmla="*/ 889793 h 1058808"/>
              <a:gd name="connsiteX48" fmla="*/ 2119212 w 2451721"/>
              <a:gd name="connsiteY48" fmla="*/ 862084 h 1058808"/>
              <a:gd name="connsiteX49" fmla="*/ 2174630 w 2451721"/>
              <a:gd name="connsiteY49" fmla="*/ 834375 h 1058808"/>
              <a:gd name="connsiteX50" fmla="*/ 2285467 w 2451721"/>
              <a:gd name="connsiteY50" fmla="*/ 792812 h 1058808"/>
              <a:gd name="connsiteX51" fmla="*/ 2299321 w 2451721"/>
              <a:gd name="connsiteY51" fmla="*/ 737393 h 1058808"/>
              <a:gd name="connsiteX52" fmla="*/ 2354739 w 2451721"/>
              <a:gd name="connsiteY52" fmla="*/ 681975 h 1058808"/>
              <a:gd name="connsiteX53" fmla="*/ 2396303 w 2451721"/>
              <a:gd name="connsiteY53" fmla="*/ 626557 h 1058808"/>
              <a:gd name="connsiteX54" fmla="*/ 2437867 w 2451721"/>
              <a:gd name="connsiteY54" fmla="*/ 501866 h 1058808"/>
              <a:gd name="connsiteX55" fmla="*/ 2451721 w 2451721"/>
              <a:gd name="connsiteY55" fmla="*/ 460303 h 1058808"/>
              <a:gd name="connsiteX56" fmla="*/ 2437867 w 2451721"/>
              <a:gd name="connsiteY56" fmla="*/ 224775 h 1058808"/>
              <a:gd name="connsiteX57" fmla="*/ 2410157 w 2451721"/>
              <a:gd name="connsiteY57" fmla="*/ 197066 h 1058808"/>
              <a:gd name="connsiteX58" fmla="*/ 2396303 w 2451721"/>
              <a:gd name="connsiteY58" fmla="*/ 155503 h 1058808"/>
              <a:gd name="connsiteX59" fmla="*/ 2382448 w 2451721"/>
              <a:gd name="connsiteY59" fmla="*/ 197066 h 1058808"/>
              <a:gd name="connsiteX60" fmla="*/ 2410157 w 2451721"/>
              <a:gd name="connsiteY60" fmla="*/ 280193 h 1058808"/>
              <a:gd name="connsiteX61" fmla="*/ 2424012 w 2451721"/>
              <a:gd name="connsiteY61" fmla="*/ 335612 h 1058808"/>
              <a:gd name="connsiteX62" fmla="*/ 2396303 w 2451721"/>
              <a:gd name="connsiteY62" fmla="*/ 460303 h 1058808"/>
              <a:gd name="connsiteX63" fmla="*/ 2368594 w 2451721"/>
              <a:gd name="connsiteY63" fmla="*/ 501866 h 1058808"/>
              <a:gd name="connsiteX64" fmla="*/ 2327030 w 2451721"/>
              <a:gd name="connsiteY64" fmla="*/ 515721 h 1058808"/>
              <a:gd name="connsiteX65" fmla="*/ 2257757 w 2451721"/>
              <a:gd name="connsiteY65" fmla="*/ 584993 h 1058808"/>
              <a:gd name="connsiteX66" fmla="*/ 2216194 w 2451721"/>
              <a:gd name="connsiteY66" fmla="*/ 612703 h 1058808"/>
              <a:gd name="connsiteX67" fmla="*/ 2077648 w 2451721"/>
              <a:gd name="connsiteY67" fmla="*/ 640412 h 1058808"/>
              <a:gd name="connsiteX68" fmla="*/ 1606594 w 2451721"/>
              <a:gd name="connsiteY68" fmla="*/ 598848 h 1058808"/>
              <a:gd name="connsiteX69" fmla="*/ 1468048 w 2451721"/>
              <a:gd name="connsiteY69" fmla="*/ 543430 h 1058808"/>
              <a:gd name="connsiteX70" fmla="*/ 1343357 w 2451721"/>
              <a:gd name="connsiteY70" fmla="*/ 501866 h 1058808"/>
              <a:gd name="connsiteX71" fmla="*/ 1287939 w 2451721"/>
              <a:gd name="connsiteY71" fmla="*/ 474157 h 1058808"/>
              <a:gd name="connsiteX72" fmla="*/ 1149394 w 2451721"/>
              <a:gd name="connsiteY72" fmla="*/ 432593 h 1058808"/>
              <a:gd name="connsiteX73" fmla="*/ 983139 w 2451721"/>
              <a:gd name="connsiteY73" fmla="*/ 404884 h 1058808"/>
              <a:gd name="connsiteX74" fmla="*/ 844594 w 2451721"/>
              <a:gd name="connsiteY74" fmla="*/ 391030 h 1058808"/>
              <a:gd name="connsiteX75" fmla="*/ 858448 w 2451721"/>
              <a:gd name="connsiteY75" fmla="*/ 321757 h 1058808"/>
              <a:gd name="connsiteX76" fmla="*/ 900012 w 2451721"/>
              <a:gd name="connsiteY76" fmla="*/ 307903 h 1058808"/>
              <a:gd name="connsiteX77" fmla="*/ 955430 w 2451721"/>
              <a:gd name="connsiteY77" fmla="*/ 280193 h 1058808"/>
              <a:gd name="connsiteX78" fmla="*/ 969285 w 2451721"/>
              <a:gd name="connsiteY78" fmla="*/ 238630 h 1058808"/>
              <a:gd name="connsiteX79" fmla="*/ 913867 w 2451721"/>
              <a:gd name="connsiteY79" fmla="*/ 127793 h 1058808"/>
              <a:gd name="connsiteX80" fmla="*/ 858448 w 2451721"/>
              <a:gd name="connsiteY80" fmla="*/ 100084 h 1058808"/>
              <a:gd name="connsiteX81" fmla="*/ 664485 w 2451721"/>
              <a:gd name="connsiteY81" fmla="*/ 30812 h 1058808"/>
              <a:gd name="connsiteX82" fmla="*/ 609067 w 2451721"/>
              <a:gd name="connsiteY82" fmla="*/ 3103 h 1058808"/>
              <a:gd name="connsiteX83" fmla="*/ 387394 w 2451721"/>
              <a:gd name="connsiteY83" fmla="*/ 16957 h 1058808"/>
              <a:gd name="connsiteX84" fmla="*/ 373539 w 2451721"/>
              <a:gd name="connsiteY84" fmla="*/ 58521 h 1058808"/>
              <a:gd name="connsiteX85" fmla="*/ 359685 w 2451721"/>
              <a:gd name="connsiteY85" fmla="*/ 113939 h 1058808"/>
              <a:gd name="connsiteX86" fmla="*/ 345830 w 2451721"/>
              <a:gd name="connsiteY86" fmla="*/ 155503 h 1058808"/>
              <a:gd name="connsiteX87" fmla="*/ 331976 w 2451721"/>
              <a:gd name="connsiteY87" fmla="*/ 224775 h 1058808"/>
              <a:gd name="connsiteX88" fmla="*/ 318121 w 2451721"/>
              <a:gd name="connsiteY88" fmla="*/ 266339 h 1058808"/>
              <a:gd name="connsiteX89" fmla="*/ 304267 w 2451721"/>
              <a:gd name="connsiteY89" fmla="*/ 321757 h 1058808"/>
              <a:gd name="connsiteX90" fmla="*/ 262703 w 2451721"/>
              <a:gd name="connsiteY90" fmla="*/ 335612 h 1058808"/>
              <a:gd name="connsiteX91" fmla="*/ 234994 w 2451721"/>
              <a:gd name="connsiteY91" fmla="*/ 377175 h 1058808"/>
              <a:gd name="connsiteX92" fmla="*/ 68739 w 2451721"/>
              <a:gd name="connsiteY92" fmla="*/ 404884 h 1058808"/>
              <a:gd name="connsiteX93" fmla="*/ 207285 w 2451721"/>
              <a:gd name="connsiteY93" fmla="*/ 391030 h 1058808"/>
              <a:gd name="connsiteX94" fmla="*/ 193430 w 2451721"/>
              <a:gd name="connsiteY94" fmla="*/ 280193 h 1058808"/>
              <a:gd name="connsiteX95" fmla="*/ 179576 w 2451721"/>
              <a:gd name="connsiteY95" fmla="*/ 321757 h 1058808"/>
              <a:gd name="connsiteX96" fmla="*/ 124157 w 2451721"/>
              <a:gd name="connsiteY96" fmla="*/ 391030 h 1058808"/>
              <a:gd name="connsiteX97" fmla="*/ 553648 w 2451721"/>
              <a:gd name="connsiteY97" fmla="*/ 557284 h 1058808"/>
              <a:gd name="connsiteX98" fmla="*/ 858448 w 2451721"/>
              <a:gd name="connsiteY98" fmla="*/ 626557 h 1058808"/>
              <a:gd name="connsiteX99" fmla="*/ 747612 w 2451721"/>
              <a:gd name="connsiteY99" fmla="*/ 557284 h 1058808"/>
              <a:gd name="connsiteX100" fmla="*/ 567503 w 2451721"/>
              <a:gd name="connsiteY100" fmla="*/ 446448 h 1058808"/>
              <a:gd name="connsiteX101" fmla="*/ 456667 w 2451721"/>
              <a:gd name="connsiteY101" fmla="*/ 349466 h 1058808"/>
              <a:gd name="connsiteX102" fmla="*/ 373539 w 2451721"/>
              <a:gd name="connsiteY102" fmla="*/ 294048 h 1058808"/>
              <a:gd name="connsiteX103" fmla="*/ 318121 w 2451721"/>
              <a:gd name="connsiteY103" fmla="*/ 238630 h 1058808"/>
              <a:gd name="connsiteX104" fmla="*/ 290412 w 2451721"/>
              <a:gd name="connsiteY104" fmla="*/ 197066 h 1058808"/>
              <a:gd name="connsiteX105" fmla="*/ 234994 w 2451721"/>
              <a:gd name="connsiteY105" fmla="*/ 183212 h 1058808"/>
              <a:gd name="connsiteX106" fmla="*/ 179576 w 2451721"/>
              <a:gd name="connsiteY106" fmla="*/ 197066 h 1058808"/>
              <a:gd name="connsiteX107" fmla="*/ 124157 w 2451721"/>
              <a:gd name="connsiteY107" fmla="*/ 377175 h 1058808"/>
              <a:gd name="connsiteX108" fmla="*/ 110303 w 2451721"/>
              <a:gd name="connsiteY108" fmla="*/ 460303 h 1058808"/>
              <a:gd name="connsiteX109" fmla="*/ 151867 w 2451721"/>
              <a:gd name="connsiteY109" fmla="*/ 224775 h 1058808"/>
              <a:gd name="connsiteX110" fmla="*/ 124157 w 2451721"/>
              <a:gd name="connsiteY110" fmla="*/ 266339 h 1058808"/>
              <a:gd name="connsiteX111" fmla="*/ 27176 w 2451721"/>
              <a:gd name="connsiteY111" fmla="*/ 349466 h 1058808"/>
              <a:gd name="connsiteX112" fmla="*/ 27176 w 2451721"/>
              <a:gd name="connsiteY112" fmla="*/ 488012 h 1058808"/>
              <a:gd name="connsiteX113" fmla="*/ 68739 w 2451721"/>
              <a:gd name="connsiteY113" fmla="*/ 529575 h 1058808"/>
              <a:gd name="connsiteX114" fmla="*/ 124157 w 2451721"/>
              <a:gd name="connsiteY114" fmla="*/ 598848 h 1058808"/>
              <a:gd name="connsiteX115" fmla="*/ 193430 w 2451721"/>
              <a:gd name="connsiteY115" fmla="*/ 681975 h 1058808"/>
              <a:gd name="connsiteX116" fmla="*/ 234994 w 2451721"/>
              <a:gd name="connsiteY116" fmla="*/ 695830 h 1058808"/>
              <a:gd name="connsiteX117" fmla="*/ 276557 w 2451721"/>
              <a:gd name="connsiteY117" fmla="*/ 723539 h 1058808"/>
              <a:gd name="connsiteX118" fmla="*/ 359685 w 2451721"/>
              <a:gd name="connsiteY118" fmla="*/ 792812 h 1058808"/>
              <a:gd name="connsiteX119" fmla="*/ 401248 w 2451721"/>
              <a:gd name="connsiteY119" fmla="*/ 820521 h 1058808"/>
              <a:gd name="connsiteX120" fmla="*/ 512085 w 2451721"/>
              <a:gd name="connsiteY120" fmla="*/ 834375 h 1058808"/>
              <a:gd name="connsiteX121" fmla="*/ 595212 w 2451721"/>
              <a:gd name="connsiteY121" fmla="*/ 875939 h 1058808"/>
              <a:gd name="connsiteX122" fmla="*/ 761467 w 2451721"/>
              <a:gd name="connsiteY122" fmla="*/ 945212 h 1058808"/>
              <a:gd name="connsiteX123" fmla="*/ 816885 w 2451721"/>
              <a:gd name="connsiteY123" fmla="*/ 931357 h 1058808"/>
              <a:gd name="connsiteX124" fmla="*/ 858448 w 2451721"/>
              <a:gd name="connsiteY124" fmla="*/ 834375 h 1058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2451721" h="1058808">
                <a:moveTo>
                  <a:pt x="1287939" y="557284"/>
                </a:moveTo>
                <a:cubicBezTo>
                  <a:pt x="1259533" y="869767"/>
                  <a:pt x="1267657" y="675288"/>
                  <a:pt x="1301794" y="612703"/>
                </a:cubicBezTo>
                <a:cubicBezTo>
                  <a:pt x="1314304" y="589768"/>
                  <a:pt x="1338739" y="575757"/>
                  <a:pt x="1357212" y="557284"/>
                </a:cubicBezTo>
                <a:cubicBezTo>
                  <a:pt x="1361830" y="543430"/>
                  <a:pt x="1377598" y="502659"/>
                  <a:pt x="1371067" y="515721"/>
                </a:cubicBezTo>
                <a:cubicBezTo>
                  <a:pt x="1346112" y="565632"/>
                  <a:pt x="1323041" y="616522"/>
                  <a:pt x="1301794" y="668121"/>
                </a:cubicBezTo>
                <a:cubicBezTo>
                  <a:pt x="1290673" y="695129"/>
                  <a:pt x="1274085" y="751248"/>
                  <a:pt x="1274085" y="751248"/>
                </a:cubicBezTo>
                <a:cubicBezTo>
                  <a:pt x="1269467" y="728157"/>
                  <a:pt x="1265338" y="704963"/>
                  <a:pt x="1260230" y="681975"/>
                </a:cubicBezTo>
                <a:cubicBezTo>
                  <a:pt x="1256099" y="663387"/>
                  <a:pt x="1265417" y="626557"/>
                  <a:pt x="1246376" y="626557"/>
                </a:cubicBezTo>
                <a:cubicBezTo>
                  <a:pt x="1223285" y="626557"/>
                  <a:pt x="1218667" y="663502"/>
                  <a:pt x="1204812" y="681975"/>
                </a:cubicBezTo>
                <a:cubicBezTo>
                  <a:pt x="1218667" y="635793"/>
                  <a:pt x="1224814" y="586555"/>
                  <a:pt x="1246376" y="543430"/>
                </a:cubicBezTo>
                <a:cubicBezTo>
                  <a:pt x="1253823" y="528537"/>
                  <a:pt x="1304590" y="515721"/>
                  <a:pt x="1287939" y="515721"/>
                </a:cubicBezTo>
                <a:cubicBezTo>
                  <a:pt x="1258731" y="515721"/>
                  <a:pt x="1233148" y="536346"/>
                  <a:pt x="1204812" y="543430"/>
                </a:cubicBezTo>
                <a:lnTo>
                  <a:pt x="1149394" y="557284"/>
                </a:lnTo>
                <a:cubicBezTo>
                  <a:pt x="1123304" y="574677"/>
                  <a:pt x="1059997" y="636464"/>
                  <a:pt x="1080121" y="515721"/>
                </a:cubicBezTo>
                <a:cubicBezTo>
                  <a:pt x="1083659" y="494495"/>
                  <a:pt x="1141782" y="409374"/>
                  <a:pt x="1163248" y="377175"/>
                </a:cubicBezTo>
                <a:cubicBezTo>
                  <a:pt x="1144775" y="372557"/>
                  <a:pt x="1117922" y="379468"/>
                  <a:pt x="1107830" y="363321"/>
                </a:cubicBezTo>
                <a:cubicBezTo>
                  <a:pt x="1090523" y="335629"/>
                  <a:pt x="1123523" y="280244"/>
                  <a:pt x="1093976" y="266339"/>
                </a:cubicBezTo>
                <a:cubicBezTo>
                  <a:pt x="1026988" y="234815"/>
                  <a:pt x="946194" y="257102"/>
                  <a:pt x="872303" y="252484"/>
                </a:cubicBezTo>
                <a:cubicBezTo>
                  <a:pt x="839976" y="257102"/>
                  <a:pt x="807797" y="262920"/>
                  <a:pt x="775321" y="266339"/>
                </a:cubicBezTo>
                <a:cubicBezTo>
                  <a:pt x="577126" y="287202"/>
                  <a:pt x="666389" y="261085"/>
                  <a:pt x="567503" y="294048"/>
                </a:cubicBezTo>
                <a:cubicBezTo>
                  <a:pt x="553648" y="307903"/>
                  <a:pt x="541614" y="323856"/>
                  <a:pt x="525939" y="335612"/>
                </a:cubicBezTo>
                <a:cubicBezTo>
                  <a:pt x="504397" y="351769"/>
                  <a:pt x="475708" y="358134"/>
                  <a:pt x="456667" y="377175"/>
                </a:cubicBezTo>
                <a:cubicBezTo>
                  <a:pt x="446340" y="387502"/>
                  <a:pt x="447008" y="404751"/>
                  <a:pt x="442812" y="418739"/>
                </a:cubicBezTo>
                <a:cubicBezTo>
                  <a:pt x="433151" y="450942"/>
                  <a:pt x="424339" y="483394"/>
                  <a:pt x="415103" y="515721"/>
                </a:cubicBezTo>
                <a:cubicBezTo>
                  <a:pt x="866785" y="905809"/>
                  <a:pt x="532856" y="726507"/>
                  <a:pt x="996994" y="792812"/>
                </a:cubicBezTo>
                <a:cubicBezTo>
                  <a:pt x="1024803" y="796785"/>
                  <a:pt x="941576" y="802048"/>
                  <a:pt x="913867" y="806666"/>
                </a:cubicBezTo>
                <a:lnTo>
                  <a:pt x="428957" y="792812"/>
                </a:lnTo>
                <a:cubicBezTo>
                  <a:pt x="408490" y="790046"/>
                  <a:pt x="408500" y="756731"/>
                  <a:pt x="401248" y="737393"/>
                </a:cubicBezTo>
                <a:cubicBezTo>
                  <a:pt x="394562" y="719564"/>
                  <a:pt x="377597" y="665647"/>
                  <a:pt x="387394" y="681975"/>
                </a:cubicBezTo>
                <a:cubicBezTo>
                  <a:pt x="411310" y="721834"/>
                  <a:pt x="443236" y="892919"/>
                  <a:pt x="539794" y="903648"/>
                </a:cubicBezTo>
                <a:cubicBezTo>
                  <a:pt x="645462" y="915389"/>
                  <a:pt x="752230" y="912885"/>
                  <a:pt x="858448" y="917503"/>
                </a:cubicBezTo>
                <a:cubicBezTo>
                  <a:pt x="939032" y="929014"/>
                  <a:pt x="1030047" y="940764"/>
                  <a:pt x="1107830" y="959066"/>
                </a:cubicBezTo>
                <a:cubicBezTo>
                  <a:pt x="1374442" y="1021798"/>
                  <a:pt x="1011305" y="956832"/>
                  <a:pt x="1274085" y="1000630"/>
                </a:cubicBezTo>
                <a:cubicBezTo>
                  <a:pt x="1297176" y="1014484"/>
                  <a:pt x="1316511" y="1040087"/>
                  <a:pt x="1343357" y="1042193"/>
                </a:cubicBezTo>
                <a:cubicBezTo>
                  <a:pt x="1555193" y="1058808"/>
                  <a:pt x="2193154" y="1056048"/>
                  <a:pt x="1980667" y="1056048"/>
                </a:cubicBezTo>
                <a:cubicBezTo>
                  <a:pt x="1689685" y="1056048"/>
                  <a:pt x="1398776" y="1046811"/>
                  <a:pt x="1107830" y="1042193"/>
                </a:cubicBezTo>
                <a:cubicBezTo>
                  <a:pt x="1126303" y="1032957"/>
                  <a:pt x="1142597" y="1014807"/>
                  <a:pt x="1163248" y="1014484"/>
                </a:cubicBezTo>
                <a:cubicBezTo>
                  <a:pt x="2095101" y="999924"/>
                  <a:pt x="2252900" y="942217"/>
                  <a:pt x="1952957" y="1042193"/>
                </a:cubicBezTo>
                <a:cubicBezTo>
                  <a:pt x="1962194" y="1028339"/>
                  <a:pt x="1966812" y="1009866"/>
                  <a:pt x="1980667" y="1000630"/>
                </a:cubicBezTo>
                <a:cubicBezTo>
                  <a:pt x="2056477" y="950090"/>
                  <a:pt x="2091668" y="940538"/>
                  <a:pt x="2160776" y="917503"/>
                </a:cubicBezTo>
                <a:cubicBezTo>
                  <a:pt x="2170012" y="903648"/>
                  <a:pt x="2176711" y="887713"/>
                  <a:pt x="2188485" y="875939"/>
                </a:cubicBezTo>
                <a:cubicBezTo>
                  <a:pt x="2200259" y="864165"/>
                  <a:pt x="2246472" y="845493"/>
                  <a:pt x="2230048" y="848230"/>
                </a:cubicBezTo>
                <a:cubicBezTo>
                  <a:pt x="2186832" y="855432"/>
                  <a:pt x="2146921" y="875939"/>
                  <a:pt x="2105357" y="889793"/>
                </a:cubicBezTo>
                <a:cubicBezTo>
                  <a:pt x="2048233" y="908834"/>
                  <a:pt x="1985284" y="899030"/>
                  <a:pt x="1925248" y="903648"/>
                </a:cubicBezTo>
                <a:cubicBezTo>
                  <a:pt x="1920630" y="917503"/>
                  <a:pt x="1917925" y="932150"/>
                  <a:pt x="1911394" y="945212"/>
                </a:cubicBezTo>
                <a:cubicBezTo>
                  <a:pt x="1903948" y="960105"/>
                  <a:pt x="1867889" y="992041"/>
                  <a:pt x="1883685" y="986775"/>
                </a:cubicBezTo>
                <a:cubicBezTo>
                  <a:pt x="1911738" y="977424"/>
                  <a:pt x="1928353" y="947760"/>
                  <a:pt x="1952957" y="931357"/>
                </a:cubicBezTo>
                <a:cubicBezTo>
                  <a:pt x="1994656" y="903558"/>
                  <a:pt x="2007720" y="905625"/>
                  <a:pt x="2049939" y="889793"/>
                </a:cubicBezTo>
                <a:cubicBezTo>
                  <a:pt x="2073225" y="881061"/>
                  <a:pt x="2096486" y="872185"/>
                  <a:pt x="2119212" y="862084"/>
                </a:cubicBezTo>
                <a:cubicBezTo>
                  <a:pt x="2138085" y="853696"/>
                  <a:pt x="2155757" y="842763"/>
                  <a:pt x="2174630" y="834375"/>
                </a:cubicBezTo>
                <a:cubicBezTo>
                  <a:pt x="2224333" y="812285"/>
                  <a:pt x="2239764" y="808046"/>
                  <a:pt x="2285467" y="792812"/>
                </a:cubicBezTo>
                <a:cubicBezTo>
                  <a:pt x="2290085" y="774339"/>
                  <a:pt x="2289229" y="753540"/>
                  <a:pt x="2299321" y="737393"/>
                </a:cubicBezTo>
                <a:cubicBezTo>
                  <a:pt x="2313167" y="715240"/>
                  <a:pt x="2337536" y="701635"/>
                  <a:pt x="2354739" y="681975"/>
                </a:cubicBezTo>
                <a:cubicBezTo>
                  <a:pt x="2369945" y="664597"/>
                  <a:pt x="2382448" y="645030"/>
                  <a:pt x="2396303" y="626557"/>
                </a:cubicBezTo>
                <a:lnTo>
                  <a:pt x="2437867" y="501866"/>
                </a:lnTo>
                <a:lnTo>
                  <a:pt x="2451721" y="460303"/>
                </a:lnTo>
                <a:cubicBezTo>
                  <a:pt x="2447103" y="381794"/>
                  <a:pt x="2450133" y="302458"/>
                  <a:pt x="2437867" y="224775"/>
                </a:cubicBezTo>
                <a:cubicBezTo>
                  <a:pt x="2435830" y="211872"/>
                  <a:pt x="2416878" y="208267"/>
                  <a:pt x="2410157" y="197066"/>
                </a:cubicBezTo>
                <a:cubicBezTo>
                  <a:pt x="2402643" y="184543"/>
                  <a:pt x="2400921" y="169357"/>
                  <a:pt x="2396303" y="155503"/>
                </a:cubicBezTo>
                <a:cubicBezTo>
                  <a:pt x="2391685" y="169357"/>
                  <a:pt x="2382448" y="182462"/>
                  <a:pt x="2382448" y="197066"/>
                </a:cubicBezTo>
                <a:cubicBezTo>
                  <a:pt x="2382448" y="382677"/>
                  <a:pt x="2388481" y="345225"/>
                  <a:pt x="2410157" y="280193"/>
                </a:cubicBezTo>
                <a:cubicBezTo>
                  <a:pt x="2414775" y="298666"/>
                  <a:pt x="2424012" y="316570"/>
                  <a:pt x="2424012" y="335612"/>
                </a:cubicBezTo>
                <a:cubicBezTo>
                  <a:pt x="2424012" y="356892"/>
                  <a:pt x="2410589" y="431731"/>
                  <a:pt x="2396303" y="460303"/>
                </a:cubicBezTo>
                <a:cubicBezTo>
                  <a:pt x="2388857" y="475196"/>
                  <a:pt x="2381596" y="491464"/>
                  <a:pt x="2368594" y="501866"/>
                </a:cubicBezTo>
                <a:cubicBezTo>
                  <a:pt x="2357190" y="510989"/>
                  <a:pt x="2340885" y="511103"/>
                  <a:pt x="2327030" y="515721"/>
                </a:cubicBezTo>
                <a:cubicBezTo>
                  <a:pt x="2303939" y="538812"/>
                  <a:pt x="2282333" y="563489"/>
                  <a:pt x="2257757" y="584993"/>
                </a:cubicBezTo>
                <a:cubicBezTo>
                  <a:pt x="2245226" y="595958"/>
                  <a:pt x="2231087" y="605256"/>
                  <a:pt x="2216194" y="612703"/>
                </a:cubicBezTo>
                <a:cubicBezTo>
                  <a:pt x="2177508" y="632046"/>
                  <a:pt x="2113378" y="635308"/>
                  <a:pt x="2077648" y="640412"/>
                </a:cubicBezTo>
                <a:cubicBezTo>
                  <a:pt x="1920630" y="626557"/>
                  <a:pt x="1763005" y="618399"/>
                  <a:pt x="1606594" y="598848"/>
                </a:cubicBezTo>
                <a:cubicBezTo>
                  <a:pt x="1550813" y="591875"/>
                  <a:pt x="1516400" y="564920"/>
                  <a:pt x="1468048" y="543430"/>
                </a:cubicBezTo>
                <a:cubicBezTo>
                  <a:pt x="1249734" y="446402"/>
                  <a:pt x="1523482" y="569413"/>
                  <a:pt x="1343357" y="501866"/>
                </a:cubicBezTo>
                <a:cubicBezTo>
                  <a:pt x="1324019" y="494614"/>
                  <a:pt x="1307115" y="481827"/>
                  <a:pt x="1287939" y="474157"/>
                </a:cubicBezTo>
                <a:cubicBezTo>
                  <a:pt x="1244775" y="456891"/>
                  <a:pt x="1195318" y="442798"/>
                  <a:pt x="1149394" y="432593"/>
                </a:cubicBezTo>
                <a:cubicBezTo>
                  <a:pt x="1090548" y="419516"/>
                  <a:pt x="1044567" y="412111"/>
                  <a:pt x="983139" y="404884"/>
                </a:cubicBezTo>
                <a:cubicBezTo>
                  <a:pt x="937045" y="399461"/>
                  <a:pt x="890776" y="395648"/>
                  <a:pt x="844594" y="391030"/>
                </a:cubicBezTo>
                <a:cubicBezTo>
                  <a:pt x="849212" y="367939"/>
                  <a:pt x="845386" y="341350"/>
                  <a:pt x="858448" y="321757"/>
                </a:cubicBezTo>
                <a:cubicBezTo>
                  <a:pt x="866549" y="309606"/>
                  <a:pt x="886589" y="313656"/>
                  <a:pt x="900012" y="307903"/>
                </a:cubicBezTo>
                <a:cubicBezTo>
                  <a:pt x="918995" y="299767"/>
                  <a:pt x="936957" y="289430"/>
                  <a:pt x="955430" y="280193"/>
                </a:cubicBezTo>
                <a:cubicBezTo>
                  <a:pt x="960048" y="266339"/>
                  <a:pt x="971096" y="253121"/>
                  <a:pt x="969285" y="238630"/>
                </a:cubicBezTo>
                <a:cubicBezTo>
                  <a:pt x="967170" y="221706"/>
                  <a:pt x="934095" y="144650"/>
                  <a:pt x="913867" y="127793"/>
                </a:cubicBezTo>
                <a:cubicBezTo>
                  <a:pt x="898001" y="114571"/>
                  <a:pt x="877250" y="108630"/>
                  <a:pt x="858448" y="100084"/>
                </a:cubicBezTo>
                <a:cubicBezTo>
                  <a:pt x="649815" y="5252"/>
                  <a:pt x="872476" y="106445"/>
                  <a:pt x="664485" y="30812"/>
                </a:cubicBezTo>
                <a:cubicBezTo>
                  <a:pt x="645075" y="23754"/>
                  <a:pt x="627540" y="12339"/>
                  <a:pt x="609067" y="3103"/>
                </a:cubicBezTo>
                <a:cubicBezTo>
                  <a:pt x="535176" y="7721"/>
                  <a:pt x="459461" y="0"/>
                  <a:pt x="387394" y="16957"/>
                </a:cubicBezTo>
                <a:cubicBezTo>
                  <a:pt x="373178" y="20302"/>
                  <a:pt x="377551" y="44479"/>
                  <a:pt x="373539" y="58521"/>
                </a:cubicBezTo>
                <a:cubicBezTo>
                  <a:pt x="368308" y="76830"/>
                  <a:pt x="364916" y="95630"/>
                  <a:pt x="359685" y="113939"/>
                </a:cubicBezTo>
                <a:cubicBezTo>
                  <a:pt x="355673" y="127981"/>
                  <a:pt x="349372" y="141335"/>
                  <a:pt x="345830" y="155503"/>
                </a:cubicBezTo>
                <a:cubicBezTo>
                  <a:pt x="340119" y="178348"/>
                  <a:pt x="337687" y="201930"/>
                  <a:pt x="331976" y="224775"/>
                </a:cubicBezTo>
                <a:cubicBezTo>
                  <a:pt x="328434" y="238943"/>
                  <a:pt x="322133" y="252297"/>
                  <a:pt x="318121" y="266339"/>
                </a:cubicBezTo>
                <a:cubicBezTo>
                  <a:pt x="312890" y="284648"/>
                  <a:pt x="316162" y="306888"/>
                  <a:pt x="304267" y="321757"/>
                </a:cubicBezTo>
                <a:cubicBezTo>
                  <a:pt x="295144" y="333161"/>
                  <a:pt x="276558" y="330994"/>
                  <a:pt x="262703" y="335612"/>
                </a:cubicBezTo>
                <a:cubicBezTo>
                  <a:pt x="253467" y="349466"/>
                  <a:pt x="250675" y="371575"/>
                  <a:pt x="234994" y="377175"/>
                </a:cubicBezTo>
                <a:cubicBezTo>
                  <a:pt x="182084" y="396071"/>
                  <a:pt x="12835" y="410474"/>
                  <a:pt x="68739" y="404884"/>
                </a:cubicBezTo>
                <a:lnTo>
                  <a:pt x="207285" y="391030"/>
                </a:lnTo>
                <a:cubicBezTo>
                  <a:pt x="202667" y="354084"/>
                  <a:pt x="207258" y="314763"/>
                  <a:pt x="193430" y="280193"/>
                </a:cubicBezTo>
                <a:cubicBezTo>
                  <a:pt x="188006" y="266633"/>
                  <a:pt x="186107" y="308695"/>
                  <a:pt x="179576" y="321757"/>
                </a:cubicBezTo>
                <a:cubicBezTo>
                  <a:pt x="162098" y="356713"/>
                  <a:pt x="149931" y="365257"/>
                  <a:pt x="124157" y="391030"/>
                </a:cubicBezTo>
                <a:cubicBezTo>
                  <a:pt x="262016" y="528886"/>
                  <a:pt x="145325" y="424854"/>
                  <a:pt x="553648" y="557284"/>
                </a:cubicBezTo>
                <a:cubicBezTo>
                  <a:pt x="745601" y="619539"/>
                  <a:pt x="621676" y="590131"/>
                  <a:pt x="858448" y="626557"/>
                </a:cubicBezTo>
                <a:cubicBezTo>
                  <a:pt x="821503" y="603466"/>
                  <a:pt x="783514" y="581966"/>
                  <a:pt x="747612" y="557284"/>
                </a:cubicBezTo>
                <a:cubicBezTo>
                  <a:pt x="588462" y="447868"/>
                  <a:pt x="694959" y="497430"/>
                  <a:pt x="567503" y="446448"/>
                </a:cubicBezTo>
                <a:cubicBezTo>
                  <a:pt x="452300" y="302443"/>
                  <a:pt x="571278" y="431330"/>
                  <a:pt x="456667" y="349466"/>
                </a:cubicBezTo>
                <a:cubicBezTo>
                  <a:pt x="365858" y="284604"/>
                  <a:pt x="462699" y="323769"/>
                  <a:pt x="373539" y="294048"/>
                </a:cubicBezTo>
                <a:cubicBezTo>
                  <a:pt x="355066" y="275575"/>
                  <a:pt x="335122" y="258465"/>
                  <a:pt x="318121" y="238630"/>
                </a:cubicBezTo>
                <a:cubicBezTo>
                  <a:pt x="307285" y="225987"/>
                  <a:pt x="304267" y="206302"/>
                  <a:pt x="290412" y="197066"/>
                </a:cubicBezTo>
                <a:cubicBezTo>
                  <a:pt x="274569" y="186504"/>
                  <a:pt x="253467" y="187830"/>
                  <a:pt x="234994" y="183212"/>
                </a:cubicBezTo>
                <a:cubicBezTo>
                  <a:pt x="216521" y="187830"/>
                  <a:pt x="196108" y="187619"/>
                  <a:pt x="179576" y="197066"/>
                </a:cubicBezTo>
                <a:cubicBezTo>
                  <a:pt x="107689" y="238144"/>
                  <a:pt x="134051" y="298023"/>
                  <a:pt x="124157" y="377175"/>
                </a:cubicBezTo>
                <a:cubicBezTo>
                  <a:pt x="120673" y="405050"/>
                  <a:pt x="101419" y="486953"/>
                  <a:pt x="110303" y="460303"/>
                </a:cubicBezTo>
                <a:cubicBezTo>
                  <a:pt x="117240" y="439494"/>
                  <a:pt x="157959" y="255234"/>
                  <a:pt x="151867" y="224775"/>
                </a:cubicBezTo>
                <a:cubicBezTo>
                  <a:pt x="148601" y="208447"/>
                  <a:pt x="134994" y="253696"/>
                  <a:pt x="124157" y="266339"/>
                </a:cubicBezTo>
                <a:cubicBezTo>
                  <a:pt x="79362" y="318599"/>
                  <a:pt x="76200" y="316783"/>
                  <a:pt x="27176" y="349466"/>
                </a:cubicBezTo>
                <a:cubicBezTo>
                  <a:pt x="13415" y="404507"/>
                  <a:pt x="0" y="426865"/>
                  <a:pt x="27176" y="488012"/>
                </a:cubicBezTo>
                <a:cubicBezTo>
                  <a:pt x="35133" y="505916"/>
                  <a:pt x="55837" y="514830"/>
                  <a:pt x="68739" y="529575"/>
                </a:cubicBezTo>
                <a:cubicBezTo>
                  <a:pt x="88211" y="551829"/>
                  <a:pt x="106414" y="575191"/>
                  <a:pt x="124157" y="598848"/>
                </a:cubicBezTo>
                <a:cubicBezTo>
                  <a:pt x="149713" y="632923"/>
                  <a:pt x="155415" y="656632"/>
                  <a:pt x="193430" y="681975"/>
                </a:cubicBezTo>
                <a:cubicBezTo>
                  <a:pt x="205581" y="690076"/>
                  <a:pt x="221932" y="689299"/>
                  <a:pt x="234994" y="695830"/>
                </a:cubicBezTo>
                <a:cubicBezTo>
                  <a:pt x="249887" y="703277"/>
                  <a:pt x="262703" y="714303"/>
                  <a:pt x="276557" y="723539"/>
                </a:cubicBezTo>
                <a:cubicBezTo>
                  <a:pt x="320084" y="788829"/>
                  <a:pt x="283965" y="749543"/>
                  <a:pt x="359685" y="792812"/>
                </a:cubicBezTo>
                <a:cubicBezTo>
                  <a:pt x="374142" y="801073"/>
                  <a:pt x="385184" y="816140"/>
                  <a:pt x="401248" y="820521"/>
                </a:cubicBezTo>
                <a:cubicBezTo>
                  <a:pt x="437169" y="830318"/>
                  <a:pt x="475139" y="829757"/>
                  <a:pt x="512085" y="834375"/>
                </a:cubicBezTo>
                <a:cubicBezTo>
                  <a:pt x="539794" y="848230"/>
                  <a:pt x="566902" y="863357"/>
                  <a:pt x="595212" y="875939"/>
                </a:cubicBezTo>
                <a:cubicBezTo>
                  <a:pt x="650074" y="900322"/>
                  <a:pt x="761467" y="945212"/>
                  <a:pt x="761467" y="945212"/>
                </a:cubicBezTo>
                <a:cubicBezTo>
                  <a:pt x="779940" y="940594"/>
                  <a:pt x="802428" y="943749"/>
                  <a:pt x="816885" y="931357"/>
                </a:cubicBezTo>
                <a:cubicBezTo>
                  <a:pt x="863200" y="891658"/>
                  <a:pt x="858448" y="876152"/>
                  <a:pt x="858448" y="834375"/>
                </a:cubicBezTo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571868" y="0"/>
            <a:ext cx="928694" cy="92867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357554" y="0"/>
            <a:ext cx="357190" cy="64291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43372" y="571480"/>
            <a:ext cx="214314" cy="42862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071934" y="714356"/>
            <a:ext cx="1357322" cy="35719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572000" y="0"/>
            <a:ext cx="1143008" cy="78579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571868" y="642918"/>
            <a:ext cx="1928826" cy="64294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1296727" y="3823855"/>
            <a:ext cx="5879928" cy="1862492"/>
          </a:xfrm>
          <a:custGeom>
            <a:avLst/>
            <a:gdLst>
              <a:gd name="connsiteX0" fmla="*/ 5879928 w 5879928"/>
              <a:gd name="connsiteY0" fmla="*/ 651163 h 1862492"/>
              <a:gd name="connsiteX1" fmla="*/ 5492000 w 5879928"/>
              <a:gd name="connsiteY1" fmla="*/ 678872 h 1862492"/>
              <a:gd name="connsiteX2" fmla="*/ 5367309 w 5879928"/>
              <a:gd name="connsiteY2" fmla="*/ 692727 h 1862492"/>
              <a:gd name="connsiteX3" fmla="*/ 5325746 w 5879928"/>
              <a:gd name="connsiteY3" fmla="*/ 734290 h 1862492"/>
              <a:gd name="connsiteX4" fmla="*/ 5311891 w 5879928"/>
              <a:gd name="connsiteY4" fmla="*/ 775854 h 1862492"/>
              <a:gd name="connsiteX5" fmla="*/ 5256473 w 5879928"/>
              <a:gd name="connsiteY5" fmla="*/ 803563 h 1862492"/>
              <a:gd name="connsiteX6" fmla="*/ 5214909 w 5879928"/>
              <a:gd name="connsiteY6" fmla="*/ 845127 h 1862492"/>
              <a:gd name="connsiteX7" fmla="*/ 5173346 w 5879928"/>
              <a:gd name="connsiteY7" fmla="*/ 858981 h 1862492"/>
              <a:gd name="connsiteX8" fmla="*/ 5117928 w 5879928"/>
              <a:gd name="connsiteY8" fmla="*/ 886690 h 1862492"/>
              <a:gd name="connsiteX9" fmla="*/ 5090218 w 5879928"/>
              <a:gd name="connsiteY9" fmla="*/ 914400 h 1862492"/>
              <a:gd name="connsiteX10" fmla="*/ 4965528 w 5879928"/>
              <a:gd name="connsiteY10" fmla="*/ 928254 h 1862492"/>
              <a:gd name="connsiteX11" fmla="*/ 4910109 w 5879928"/>
              <a:gd name="connsiteY11" fmla="*/ 955963 h 1862492"/>
              <a:gd name="connsiteX12" fmla="*/ 4840837 w 5879928"/>
              <a:gd name="connsiteY12" fmla="*/ 969818 h 1862492"/>
              <a:gd name="connsiteX13" fmla="*/ 4799273 w 5879928"/>
              <a:gd name="connsiteY13" fmla="*/ 983672 h 1862492"/>
              <a:gd name="connsiteX14" fmla="*/ 4716146 w 5879928"/>
              <a:gd name="connsiteY14" fmla="*/ 997527 h 1862492"/>
              <a:gd name="connsiteX15" fmla="*/ 4646873 w 5879928"/>
              <a:gd name="connsiteY15" fmla="*/ 1011381 h 1862492"/>
              <a:gd name="connsiteX16" fmla="*/ 4591455 w 5879928"/>
              <a:gd name="connsiteY16" fmla="*/ 1039090 h 1862492"/>
              <a:gd name="connsiteX17" fmla="*/ 4508328 w 5879928"/>
              <a:gd name="connsiteY17" fmla="*/ 1052945 h 1862492"/>
              <a:gd name="connsiteX18" fmla="*/ 4425200 w 5879928"/>
              <a:gd name="connsiteY18" fmla="*/ 1108363 h 1862492"/>
              <a:gd name="connsiteX19" fmla="*/ 4383637 w 5879928"/>
              <a:gd name="connsiteY19" fmla="*/ 1163781 h 1862492"/>
              <a:gd name="connsiteX20" fmla="*/ 4355928 w 5879928"/>
              <a:gd name="connsiteY20" fmla="*/ 1205345 h 1862492"/>
              <a:gd name="connsiteX21" fmla="*/ 4300509 w 5879928"/>
              <a:gd name="connsiteY21" fmla="*/ 1233054 h 1862492"/>
              <a:gd name="connsiteX22" fmla="*/ 4217382 w 5879928"/>
              <a:gd name="connsiteY22" fmla="*/ 1288472 h 1862492"/>
              <a:gd name="connsiteX23" fmla="*/ 4175818 w 5879928"/>
              <a:gd name="connsiteY23" fmla="*/ 1316181 h 1862492"/>
              <a:gd name="connsiteX24" fmla="*/ 4037273 w 5879928"/>
              <a:gd name="connsiteY24" fmla="*/ 1357745 h 1862492"/>
              <a:gd name="connsiteX25" fmla="*/ 3843309 w 5879928"/>
              <a:gd name="connsiteY25" fmla="*/ 1371600 h 1862492"/>
              <a:gd name="connsiteX26" fmla="*/ 3178291 w 5879928"/>
              <a:gd name="connsiteY26" fmla="*/ 1454727 h 1862492"/>
              <a:gd name="connsiteX27" fmla="*/ 3136728 w 5879928"/>
              <a:gd name="connsiteY27" fmla="*/ 1468581 h 1862492"/>
              <a:gd name="connsiteX28" fmla="*/ 3081309 w 5879928"/>
              <a:gd name="connsiteY28" fmla="*/ 1537854 h 1862492"/>
              <a:gd name="connsiteX29" fmla="*/ 2998182 w 5879928"/>
              <a:gd name="connsiteY29" fmla="*/ 1593272 h 1862492"/>
              <a:gd name="connsiteX30" fmla="*/ 2956618 w 5879928"/>
              <a:gd name="connsiteY30" fmla="*/ 1620981 h 1862492"/>
              <a:gd name="connsiteX31" fmla="*/ 2915055 w 5879928"/>
              <a:gd name="connsiteY31" fmla="*/ 1662545 h 1862492"/>
              <a:gd name="connsiteX32" fmla="*/ 2818073 w 5879928"/>
              <a:gd name="connsiteY32" fmla="*/ 1717963 h 1862492"/>
              <a:gd name="connsiteX33" fmla="*/ 2776509 w 5879928"/>
              <a:gd name="connsiteY33" fmla="*/ 1745672 h 1862492"/>
              <a:gd name="connsiteX34" fmla="*/ 2554837 w 5879928"/>
              <a:gd name="connsiteY34" fmla="*/ 1759527 h 1862492"/>
              <a:gd name="connsiteX35" fmla="*/ 2402437 w 5879928"/>
              <a:gd name="connsiteY35" fmla="*/ 1773381 h 1862492"/>
              <a:gd name="connsiteX36" fmla="*/ 2305455 w 5879928"/>
              <a:gd name="connsiteY36" fmla="*/ 1801090 h 1862492"/>
              <a:gd name="connsiteX37" fmla="*/ 1959091 w 5879928"/>
              <a:gd name="connsiteY37" fmla="*/ 1814945 h 1862492"/>
              <a:gd name="connsiteX38" fmla="*/ 1404909 w 5879928"/>
              <a:gd name="connsiteY38" fmla="*/ 1842654 h 1862492"/>
              <a:gd name="connsiteX39" fmla="*/ 1321782 w 5879928"/>
              <a:gd name="connsiteY39" fmla="*/ 1856509 h 1862492"/>
              <a:gd name="connsiteX40" fmla="*/ 933855 w 5879928"/>
              <a:gd name="connsiteY40" fmla="*/ 1842654 h 1862492"/>
              <a:gd name="connsiteX41" fmla="*/ 892291 w 5879928"/>
              <a:gd name="connsiteY41" fmla="*/ 1814945 h 1862492"/>
              <a:gd name="connsiteX42" fmla="*/ 836873 w 5879928"/>
              <a:gd name="connsiteY42" fmla="*/ 1801090 h 1862492"/>
              <a:gd name="connsiteX43" fmla="*/ 726037 w 5879928"/>
              <a:gd name="connsiteY43" fmla="*/ 1759527 h 1862492"/>
              <a:gd name="connsiteX44" fmla="*/ 712182 w 5879928"/>
              <a:gd name="connsiteY44" fmla="*/ 1690254 h 1862492"/>
              <a:gd name="connsiteX45" fmla="*/ 684473 w 5879928"/>
              <a:gd name="connsiteY45" fmla="*/ 1607127 h 1862492"/>
              <a:gd name="connsiteX46" fmla="*/ 670618 w 5879928"/>
              <a:gd name="connsiteY46" fmla="*/ 1551709 h 1862492"/>
              <a:gd name="connsiteX47" fmla="*/ 587491 w 5879928"/>
              <a:gd name="connsiteY47" fmla="*/ 1385454 h 1862492"/>
              <a:gd name="connsiteX48" fmla="*/ 518218 w 5879928"/>
              <a:gd name="connsiteY48" fmla="*/ 1246909 h 1862492"/>
              <a:gd name="connsiteX49" fmla="*/ 490509 w 5879928"/>
              <a:gd name="connsiteY49" fmla="*/ 1191490 h 1862492"/>
              <a:gd name="connsiteX50" fmla="*/ 435091 w 5879928"/>
              <a:gd name="connsiteY50" fmla="*/ 1122218 h 1862492"/>
              <a:gd name="connsiteX51" fmla="*/ 407382 w 5879928"/>
              <a:gd name="connsiteY51" fmla="*/ 1080654 h 1862492"/>
              <a:gd name="connsiteX52" fmla="*/ 393528 w 5879928"/>
              <a:gd name="connsiteY52" fmla="*/ 1039090 h 1862492"/>
              <a:gd name="connsiteX53" fmla="*/ 365818 w 5879928"/>
              <a:gd name="connsiteY53" fmla="*/ 942109 h 1862492"/>
              <a:gd name="connsiteX54" fmla="*/ 338109 w 5879928"/>
              <a:gd name="connsiteY54" fmla="*/ 900545 h 1862492"/>
              <a:gd name="connsiteX55" fmla="*/ 310400 w 5879928"/>
              <a:gd name="connsiteY55" fmla="*/ 817418 h 1862492"/>
              <a:gd name="connsiteX56" fmla="*/ 296546 w 5879928"/>
              <a:gd name="connsiteY56" fmla="*/ 775854 h 1862492"/>
              <a:gd name="connsiteX57" fmla="*/ 268837 w 5879928"/>
              <a:gd name="connsiteY57" fmla="*/ 734290 h 1862492"/>
              <a:gd name="connsiteX58" fmla="*/ 227273 w 5879928"/>
              <a:gd name="connsiteY58" fmla="*/ 595745 h 1862492"/>
              <a:gd name="connsiteX59" fmla="*/ 213418 w 5879928"/>
              <a:gd name="connsiteY59" fmla="*/ 554181 h 1862492"/>
              <a:gd name="connsiteX60" fmla="*/ 185709 w 5879928"/>
              <a:gd name="connsiteY60" fmla="*/ 304800 h 1862492"/>
              <a:gd name="connsiteX61" fmla="*/ 171855 w 5879928"/>
              <a:gd name="connsiteY61" fmla="*/ 263236 h 1862492"/>
              <a:gd name="connsiteX62" fmla="*/ 102582 w 5879928"/>
              <a:gd name="connsiteY62" fmla="*/ 207818 h 1862492"/>
              <a:gd name="connsiteX63" fmla="*/ 61018 w 5879928"/>
              <a:gd name="connsiteY63" fmla="*/ 180109 h 1862492"/>
              <a:gd name="connsiteX64" fmla="*/ 19455 w 5879928"/>
              <a:gd name="connsiteY64" fmla="*/ 124690 h 1862492"/>
              <a:gd name="connsiteX65" fmla="*/ 5600 w 5879928"/>
              <a:gd name="connsiteY65" fmla="*/ 0 h 186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879928" h="1862492">
                <a:moveTo>
                  <a:pt x="5879928" y="651163"/>
                </a:moveTo>
                <a:cubicBezTo>
                  <a:pt x="5725618" y="702601"/>
                  <a:pt x="5877709" y="656183"/>
                  <a:pt x="5492000" y="678872"/>
                </a:cubicBezTo>
                <a:cubicBezTo>
                  <a:pt x="5450253" y="681328"/>
                  <a:pt x="5408873" y="688109"/>
                  <a:pt x="5367309" y="692727"/>
                </a:cubicBezTo>
                <a:cubicBezTo>
                  <a:pt x="5353455" y="706581"/>
                  <a:pt x="5336614" y="717988"/>
                  <a:pt x="5325746" y="734290"/>
                </a:cubicBezTo>
                <a:cubicBezTo>
                  <a:pt x="5317645" y="746441"/>
                  <a:pt x="5322218" y="765527"/>
                  <a:pt x="5311891" y="775854"/>
                </a:cubicBezTo>
                <a:cubicBezTo>
                  <a:pt x="5297287" y="790458"/>
                  <a:pt x="5273279" y="791559"/>
                  <a:pt x="5256473" y="803563"/>
                </a:cubicBezTo>
                <a:cubicBezTo>
                  <a:pt x="5240529" y="814951"/>
                  <a:pt x="5231212" y="834259"/>
                  <a:pt x="5214909" y="845127"/>
                </a:cubicBezTo>
                <a:cubicBezTo>
                  <a:pt x="5202758" y="853228"/>
                  <a:pt x="5186769" y="853228"/>
                  <a:pt x="5173346" y="858981"/>
                </a:cubicBezTo>
                <a:cubicBezTo>
                  <a:pt x="5154363" y="867117"/>
                  <a:pt x="5135112" y="875234"/>
                  <a:pt x="5117928" y="886690"/>
                </a:cubicBezTo>
                <a:cubicBezTo>
                  <a:pt x="5107059" y="893936"/>
                  <a:pt x="5102820" y="910963"/>
                  <a:pt x="5090218" y="914400"/>
                </a:cubicBezTo>
                <a:cubicBezTo>
                  <a:pt x="5049872" y="925403"/>
                  <a:pt x="5007091" y="923636"/>
                  <a:pt x="4965528" y="928254"/>
                </a:cubicBezTo>
                <a:cubicBezTo>
                  <a:pt x="4947055" y="937490"/>
                  <a:pt x="4929702" y="949432"/>
                  <a:pt x="4910109" y="955963"/>
                </a:cubicBezTo>
                <a:cubicBezTo>
                  <a:pt x="4887769" y="963410"/>
                  <a:pt x="4863682" y="964107"/>
                  <a:pt x="4840837" y="969818"/>
                </a:cubicBezTo>
                <a:cubicBezTo>
                  <a:pt x="4826669" y="973360"/>
                  <a:pt x="4813529" y="980504"/>
                  <a:pt x="4799273" y="983672"/>
                </a:cubicBezTo>
                <a:cubicBezTo>
                  <a:pt x="4771851" y="989766"/>
                  <a:pt x="4743784" y="992502"/>
                  <a:pt x="4716146" y="997527"/>
                </a:cubicBezTo>
                <a:cubicBezTo>
                  <a:pt x="4692978" y="1001739"/>
                  <a:pt x="4669964" y="1006763"/>
                  <a:pt x="4646873" y="1011381"/>
                </a:cubicBezTo>
                <a:cubicBezTo>
                  <a:pt x="4628400" y="1020617"/>
                  <a:pt x="4611237" y="1033155"/>
                  <a:pt x="4591455" y="1039090"/>
                </a:cubicBezTo>
                <a:cubicBezTo>
                  <a:pt x="4564549" y="1047162"/>
                  <a:pt x="4534258" y="1042141"/>
                  <a:pt x="4508328" y="1052945"/>
                </a:cubicBezTo>
                <a:cubicBezTo>
                  <a:pt x="4477587" y="1065754"/>
                  <a:pt x="4425200" y="1108363"/>
                  <a:pt x="4425200" y="1108363"/>
                </a:cubicBezTo>
                <a:cubicBezTo>
                  <a:pt x="4411346" y="1126836"/>
                  <a:pt x="4397058" y="1144991"/>
                  <a:pt x="4383637" y="1163781"/>
                </a:cubicBezTo>
                <a:cubicBezTo>
                  <a:pt x="4373959" y="1177331"/>
                  <a:pt x="4368720" y="1194685"/>
                  <a:pt x="4355928" y="1205345"/>
                </a:cubicBezTo>
                <a:cubicBezTo>
                  <a:pt x="4340062" y="1218567"/>
                  <a:pt x="4318982" y="1223818"/>
                  <a:pt x="4300509" y="1233054"/>
                </a:cubicBezTo>
                <a:cubicBezTo>
                  <a:pt x="4221720" y="1311845"/>
                  <a:pt x="4297584" y="1248372"/>
                  <a:pt x="4217382" y="1288472"/>
                </a:cubicBezTo>
                <a:cubicBezTo>
                  <a:pt x="4202489" y="1295918"/>
                  <a:pt x="4191034" y="1309418"/>
                  <a:pt x="4175818" y="1316181"/>
                </a:cubicBezTo>
                <a:cubicBezTo>
                  <a:pt x="4161890" y="1322371"/>
                  <a:pt x="4064138" y="1354760"/>
                  <a:pt x="4037273" y="1357745"/>
                </a:cubicBezTo>
                <a:cubicBezTo>
                  <a:pt x="3972850" y="1364903"/>
                  <a:pt x="3907719" y="1364328"/>
                  <a:pt x="3843309" y="1371600"/>
                </a:cubicBezTo>
                <a:cubicBezTo>
                  <a:pt x="3621322" y="1396663"/>
                  <a:pt x="3399964" y="1427018"/>
                  <a:pt x="3178291" y="1454727"/>
                </a:cubicBezTo>
                <a:cubicBezTo>
                  <a:pt x="3164437" y="1459345"/>
                  <a:pt x="3149251" y="1461068"/>
                  <a:pt x="3136728" y="1468581"/>
                </a:cubicBezTo>
                <a:cubicBezTo>
                  <a:pt x="3092351" y="1495207"/>
                  <a:pt x="3122501" y="1501811"/>
                  <a:pt x="3081309" y="1537854"/>
                </a:cubicBezTo>
                <a:cubicBezTo>
                  <a:pt x="3056247" y="1559784"/>
                  <a:pt x="3025891" y="1574799"/>
                  <a:pt x="2998182" y="1593272"/>
                </a:cubicBezTo>
                <a:cubicBezTo>
                  <a:pt x="2984327" y="1602508"/>
                  <a:pt x="2968392" y="1609207"/>
                  <a:pt x="2956618" y="1620981"/>
                </a:cubicBezTo>
                <a:cubicBezTo>
                  <a:pt x="2942764" y="1634836"/>
                  <a:pt x="2930107" y="1650002"/>
                  <a:pt x="2915055" y="1662545"/>
                </a:cubicBezTo>
                <a:cubicBezTo>
                  <a:pt x="2878235" y="1693229"/>
                  <a:pt x="2861186" y="1693327"/>
                  <a:pt x="2818073" y="1717963"/>
                </a:cubicBezTo>
                <a:cubicBezTo>
                  <a:pt x="2803616" y="1726224"/>
                  <a:pt x="2792956" y="1743075"/>
                  <a:pt x="2776509" y="1745672"/>
                </a:cubicBezTo>
                <a:cubicBezTo>
                  <a:pt x="2703380" y="1757219"/>
                  <a:pt x="2628670" y="1754058"/>
                  <a:pt x="2554837" y="1759527"/>
                </a:cubicBezTo>
                <a:cubicBezTo>
                  <a:pt x="2503967" y="1763295"/>
                  <a:pt x="2453237" y="1768763"/>
                  <a:pt x="2402437" y="1773381"/>
                </a:cubicBezTo>
                <a:cubicBezTo>
                  <a:pt x="2379354" y="1781076"/>
                  <a:pt x="2327394" y="1799577"/>
                  <a:pt x="2305455" y="1801090"/>
                </a:cubicBezTo>
                <a:cubicBezTo>
                  <a:pt x="2190182" y="1809040"/>
                  <a:pt x="2074546" y="1810327"/>
                  <a:pt x="1959091" y="1814945"/>
                </a:cubicBezTo>
                <a:cubicBezTo>
                  <a:pt x="1721361" y="1862492"/>
                  <a:pt x="1981307" y="1814537"/>
                  <a:pt x="1404909" y="1842654"/>
                </a:cubicBezTo>
                <a:cubicBezTo>
                  <a:pt x="1376851" y="1844023"/>
                  <a:pt x="1349491" y="1851891"/>
                  <a:pt x="1321782" y="1856509"/>
                </a:cubicBezTo>
                <a:cubicBezTo>
                  <a:pt x="1192473" y="1851891"/>
                  <a:pt x="1062645" y="1855118"/>
                  <a:pt x="933855" y="1842654"/>
                </a:cubicBezTo>
                <a:cubicBezTo>
                  <a:pt x="917281" y="1841050"/>
                  <a:pt x="907596" y="1821504"/>
                  <a:pt x="892291" y="1814945"/>
                </a:cubicBezTo>
                <a:cubicBezTo>
                  <a:pt x="874789" y="1807444"/>
                  <a:pt x="854702" y="1807776"/>
                  <a:pt x="836873" y="1801090"/>
                </a:cubicBezTo>
                <a:cubicBezTo>
                  <a:pt x="691986" y="1746757"/>
                  <a:pt x="868276" y="1795086"/>
                  <a:pt x="726037" y="1759527"/>
                </a:cubicBezTo>
                <a:cubicBezTo>
                  <a:pt x="721419" y="1736436"/>
                  <a:pt x="718378" y="1712973"/>
                  <a:pt x="712182" y="1690254"/>
                </a:cubicBezTo>
                <a:cubicBezTo>
                  <a:pt x="704497" y="1662075"/>
                  <a:pt x="691557" y="1635463"/>
                  <a:pt x="684473" y="1607127"/>
                </a:cubicBezTo>
                <a:cubicBezTo>
                  <a:pt x="679855" y="1588654"/>
                  <a:pt x="678250" y="1569154"/>
                  <a:pt x="670618" y="1551709"/>
                </a:cubicBezTo>
                <a:cubicBezTo>
                  <a:pt x="645783" y="1494944"/>
                  <a:pt x="587491" y="1385454"/>
                  <a:pt x="587491" y="1385454"/>
                </a:cubicBezTo>
                <a:cubicBezTo>
                  <a:pt x="562865" y="1286948"/>
                  <a:pt x="588912" y="1364732"/>
                  <a:pt x="518218" y="1246909"/>
                </a:cubicBezTo>
                <a:cubicBezTo>
                  <a:pt x="507592" y="1229199"/>
                  <a:pt x="501965" y="1208675"/>
                  <a:pt x="490509" y="1191490"/>
                </a:cubicBezTo>
                <a:cubicBezTo>
                  <a:pt x="474106" y="1166886"/>
                  <a:pt x="452833" y="1145874"/>
                  <a:pt x="435091" y="1122218"/>
                </a:cubicBezTo>
                <a:cubicBezTo>
                  <a:pt x="425100" y="1108897"/>
                  <a:pt x="416618" y="1094509"/>
                  <a:pt x="407382" y="1080654"/>
                </a:cubicBezTo>
                <a:cubicBezTo>
                  <a:pt x="402764" y="1066799"/>
                  <a:pt x="397540" y="1053132"/>
                  <a:pt x="393528" y="1039090"/>
                </a:cubicBezTo>
                <a:cubicBezTo>
                  <a:pt x="387609" y="1018373"/>
                  <a:pt x="376892" y="964256"/>
                  <a:pt x="365818" y="942109"/>
                </a:cubicBezTo>
                <a:cubicBezTo>
                  <a:pt x="358371" y="927216"/>
                  <a:pt x="347345" y="914400"/>
                  <a:pt x="338109" y="900545"/>
                </a:cubicBezTo>
                <a:lnTo>
                  <a:pt x="310400" y="817418"/>
                </a:lnTo>
                <a:cubicBezTo>
                  <a:pt x="305782" y="803563"/>
                  <a:pt x="304647" y="788005"/>
                  <a:pt x="296546" y="775854"/>
                </a:cubicBezTo>
                <a:lnTo>
                  <a:pt x="268837" y="734290"/>
                </a:lnTo>
                <a:cubicBezTo>
                  <a:pt x="247898" y="650538"/>
                  <a:pt x="261003" y="696933"/>
                  <a:pt x="227273" y="595745"/>
                </a:cubicBezTo>
                <a:lnTo>
                  <a:pt x="213418" y="554181"/>
                </a:lnTo>
                <a:cubicBezTo>
                  <a:pt x="204182" y="471054"/>
                  <a:pt x="197537" y="387598"/>
                  <a:pt x="185709" y="304800"/>
                </a:cubicBezTo>
                <a:cubicBezTo>
                  <a:pt x="183644" y="290343"/>
                  <a:pt x="181359" y="274324"/>
                  <a:pt x="171855" y="263236"/>
                </a:cubicBezTo>
                <a:cubicBezTo>
                  <a:pt x="152611" y="240784"/>
                  <a:pt x="126239" y="225560"/>
                  <a:pt x="102582" y="207818"/>
                </a:cubicBezTo>
                <a:cubicBezTo>
                  <a:pt x="89261" y="197827"/>
                  <a:pt x="74873" y="189345"/>
                  <a:pt x="61018" y="180109"/>
                </a:cubicBezTo>
                <a:cubicBezTo>
                  <a:pt x="47164" y="161636"/>
                  <a:pt x="29782" y="145343"/>
                  <a:pt x="19455" y="124690"/>
                </a:cubicBezTo>
                <a:cubicBezTo>
                  <a:pt x="0" y="85779"/>
                  <a:pt x="5600" y="41131"/>
                  <a:pt x="560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071538" y="3429000"/>
            <a:ext cx="642942" cy="57150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1258317" y="1787236"/>
            <a:ext cx="3488092" cy="2286000"/>
          </a:xfrm>
          <a:custGeom>
            <a:avLst/>
            <a:gdLst>
              <a:gd name="connsiteX0" fmla="*/ 196410 w 3488092"/>
              <a:gd name="connsiteY0" fmla="*/ 2286000 h 2286000"/>
              <a:gd name="connsiteX1" fmla="*/ 113283 w 3488092"/>
              <a:gd name="connsiteY1" fmla="*/ 2258291 h 2286000"/>
              <a:gd name="connsiteX2" fmla="*/ 99428 w 3488092"/>
              <a:gd name="connsiteY2" fmla="*/ 2189019 h 2286000"/>
              <a:gd name="connsiteX3" fmla="*/ 85574 w 3488092"/>
              <a:gd name="connsiteY3" fmla="*/ 2133600 h 2286000"/>
              <a:gd name="connsiteX4" fmla="*/ 71719 w 3488092"/>
              <a:gd name="connsiteY4" fmla="*/ 1995055 h 2286000"/>
              <a:gd name="connsiteX5" fmla="*/ 57865 w 3488092"/>
              <a:gd name="connsiteY5" fmla="*/ 1953491 h 2286000"/>
              <a:gd name="connsiteX6" fmla="*/ 30156 w 3488092"/>
              <a:gd name="connsiteY6" fmla="*/ 1773382 h 2286000"/>
              <a:gd name="connsiteX7" fmla="*/ 16301 w 3488092"/>
              <a:gd name="connsiteY7" fmla="*/ 997528 h 2286000"/>
              <a:gd name="connsiteX8" fmla="*/ 30156 w 3488092"/>
              <a:gd name="connsiteY8" fmla="*/ 637309 h 2286000"/>
              <a:gd name="connsiteX9" fmla="*/ 113283 w 3488092"/>
              <a:gd name="connsiteY9" fmla="*/ 623455 h 2286000"/>
              <a:gd name="connsiteX10" fmla="*/ 182556 w 3488092"/>
              <a:gd name="connsiteY10" fmla="*/ 609600 h 2286000"/>
              <a:gd name="connsiteX11" fmla="*/ 431938 w 3488092"/>
              <a:gd name="connsiteY11" fmla="*/ 595746 h 2286000"/>
              <a:gd name="connsiteX12" fmla="*/ 625901 w 3488092"/>
              <a:gd name="connsiteY12" fmla="*/ 581891 h 2286000"/>
              <a:gd name="connsiteX13" fmla="*/ 722883 w 3488092"/>
              <a:gd name="connsiteY13" fmla="*/ 540328 h 2286000"/>
              <a:gd name="connsiteX14" fmla="*/ 764447 w 3488092"/>
              <a:gd name="connsiteY14" fmla="*/ 512619 h 2286000"/>
              <a:gd name="connsiteX15" fmla="*/ 806010 w 3488092"/>
              <a:gd name="connsiteY15" fmla="*/ 498764 h 2286000"/>
              <a:gd name="connsiteX16" fmla="*/ 847574 w 3488092"/>
              <a:gd name="connsiteY16" fmla="*/ 471055 h 2286000"/>
              <a:gd name="connsiteX17" fmla="*/ 2884192 w 3488092"/>
              <a:gd name="connsiteY17" fmla="*/ 457200 h 2286000"/>
              <a:gd name="connsiteX18" fmla="*/ 3092010 w 3488092"/>
              <a:gd name="connsiteY18" fmla="*/ 415637 h 2286000"/>
              <a:gd name="connsiteX19" fmla="*/ 3133574 w 3488092"/>
              <a:gd name="connsiteY19" fmla="*/ 401782 h 2286000"/>
              <a:gd name="connsiteX20" fmla="*/ 3216701 w 3488092"/>
              <a:gd name="connsiteY20" fmla="*/ 346364 h 2286000"/>
              <a:gd name="connsiteX21" fmla="*/ 3258265 w 3488092"/>
              <a:gd name="connsiteY21" fmla="*/ 332509 h 2286000"/>
              <a:gd name="connsiteX22" fmla="*/ 3341392 w 3488092"/>
              <a:gd name="connsiteY22" fmla="*/ 263237 h 2286000"/>
              <a:gd name="connsiteX23" fmla="*/ 3424519 w 3488092"/>
              <a:gd name="connsiteY23" fmla="*/ 235528 h 2286000"/>
              <a:gd name="connsiteX24" fmla="*/ 3452228 w 3488092"/>
              <a:gd name="connsiteY24" fmla="*/ 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88092" h="2286000">
                <a:moveTo>
                  <a:pt x="196410" y="2286000"/>
                </a:moveTo>
                <a:cubicBezTo>
                  <a:pt x="168701" y="2276764"/>
                  <a:pt x="133936" y="2278944"/>
                  <a:pt x="113283" y="2258291"/>
                </a:cubicBezTo>
                <a:cubicBezTo>
                  <a:pt x="96632" y="2241640"/>
                  <a:pt x="104536" y="2212006"/>
                  <a:pt x="99428" y="2189019"/>
                </a:cubicBezTo>
                <a:cubicBezTo>
                  <a:pt x="95297" y="2170431"/>
                  <a:pt x="90192" y="2152073"/>
                  <a:pt x="85574" y="2133600"/>
                </a:cubicBezTo>
                <a:cubicBezTo>
                  <a:pt x="80956" y="2087418"/>
                  <a:pt x="78776" y="2040927"/>
                  <a:pt x="71719" y="1995055"/>
                </a:cubicBezTo>
                <a:cubicBezTo>
                  <a:pt x="69498" y="1980621"/>
                  <a:pt x="61407" y="1967659"/>
                  <a:pt x="57865" y="1953491"/>
                </a:cubicBezTo>
                <a:cubicBezTo>
                  <a:pt x="41995" y="1890013"/>
                  <a:pt x="38570" y="1840696"/>
                  <a:pt x="30156" y="1773382"/>
                </a:cubicBezTo>
                <a:cubicBezTo>
                  <a:pt x="25538" y="1514764"/>
                  <a:pt x="16301" y="1256187"/>
                  <a:pt x="16301" y="997528"/>
                </a:cubicBezTo>
                <a:cubicBezTo>
                  <a:pt x="16301" y="877366"/>
                  <a:pt x="0" y="753625"/>
                  <a:pt x="30156" y="637309"/>
                </a:cubicBezTo>
                <a:cubicBezTo>
                  <a:pt x="37206" y="610117"/>
                  <a:pt x="85645" y="628480"/>
                  <a:pt x="113283" y="623455"/>
                </a:cubicBezTo>
                <a:cubicBezTo>
                  <a:pt x="136451" y="619243"/>
                  <a:pt x="159096" y="611640"/>
                  <a:pt x="182556" y="609600"/>
                </a:cubicBezTo>
                <a:cubicBezTo>
                  <a:pt x="265499" y="602388"/>
                  <a:pt x="348845" y="600939"/>
                  <a:pt x="431938" y="595746"/>
                </a:cubicBezTo>
                <a:lnTo>
                  <a:pt x="625901" y="581891"/>
                </a:lnTo>
                <a:cubicBezTo>
                  <a:pt x="730250" y="512326"/>
                  <a:pt x="597631" y="594006"/>
                  <a:pt x="722883" y="540328"/>
                </a:cubicBezTo>
                <a:cubicBezTo>
                  <a:pt x="738188" y="533769"/>
                  <a:pt x="749554" y="520066"/>
                  <a:pt x="764447" y="512619"/>
                </a:cubicBezTo>
                <a:cubicBezTo>
                  <a:pt x="777509" y="506088"/>
                  <a:pt x="792948" y="505295"/>
                  <a:pt x="806010" y="498764"/>
                </a:cubicBezTo>
                <a:cubicBezTo>
                  <a:pt x="820903" y="491317"/>
                  <a:pt x="830926" y="471388"/>
                  <a:pt x="847574" y="471055"/>
                </a:cubicBezTo>
                <a:cubicBezTo>
                  <a:pt x="1526327" y="457480"/>
                  <a:pt x="2205319" y="461818"/>
                  <a:pt x="2884192" y="457200"/>
                </a:cubicBezTo>
                <a:cubicBezTo>
                  <a:pt x="3006992" y="416267"/>
                  <a:pt x="2938290" y="432716"/>
                  <a:pt x="3092010" y="415637"/>
                </a:cubicBezTo>
                <a:cubicBezTo>
                  <a:pt x="3105865" y="411019"/>
                  <a:pt x="3120808" y="408874"/>
                  <a:pt x="3133574" y="401782"/>
                </a:cubicBezTo>
                <a:cubicBezTo>
                  <a:pt x="3162685" y="385609"/>
                  <a:pt x="3185108" y="356895"/>
                  <a:pt x="3216701" y="346364"/>
                </a:cubicBezTo>
                <a:lnTo>
                  <a:pt x="3258265" y="332509"/>
                </a:lnTo>
                <a:cubicBezTo>
                  <a:pt x="3284367" y="306407"/>
                  <a:pt x="3306671" y="278668"/>
                  <a:pt x="3341392" y="263237"/>
                </a:cubicBezTo>
                <a:cubicBezTo>
                  <a:pt x="3368082" y="251375"/>
                  <a:pt x="3424519" y="235528"/>
                  <a:pt x="3424519" y="235528"/>
                </a:cubicBezTo>
                <a:cubicBezTo>
                  <a:pt x="3488092" y="140168"/>
                  <a:pt x="3452228" y="210615"/>
                  <a:pt x="3452228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429388" y="5286388"/>
            <a:ext cx="230383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Нижний Новгород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1868" y="3429000"/>
            <a:ext cx="137249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Ярославль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282" y="4357694"/>
            <a:ext cx="1292341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Москва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29322" y="571480"/>
            <a:ext cx="2265364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Онежское озеро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357686" y="0"/>
            <a:ext cx="500066" cy="57148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500430" y="0"/>
            <a:ext cx="77777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Кижи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4357686" y="4857760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Ока 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584751">
            <a:off x="5539150" y="3310152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Волга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36" name="Picture 3" descr="C:\Documents and Settings\лена\Рабочий стол\Безымянныйор.bmp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86578" y="3571876"/>
            <a:ext cx="864000" cy="64698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98 0.00254 C -0.06753 0.00717 -0.06857 0.01273 -0.07482 0.01527 C -0.08142 0.02824 -0.07534 0.0199 -0.09427 0.02384 C -0.11857 0.02893 -0.14514 0.02893 -0.16996 0.03032 C -0.18541 0.04398 -0.18437 0.0412 -0.20712 0.04328 C -0.26788 0.06921 -0.35295 0.04907 -0.4217 0.04537 C -0.42465 0.0331 -0.42812 0.02731 -0.43611 0.02175 C -0.44236 0.00949 -0.43576 0.01944 -0.44427 0.01319 C -0.44757 0.01064 -0.45382 0.00463 -0.45382 0.00463 C -0.45989 -0.01783 -0.45 -0.04375 -0.46024 -0.06412 C -0.46094 -0.1007 -0.46354 -0.13727 -0.46354 -0.17385 C -0.46354 -0.23982 -0.46302 -0.30579 -0.46198 -0.37176 C -0.46146 -0.40301 -0.42031 -0.40116 -0.40712 -0.40186 C -0.38993 -0.40278 -0.37274 -0.40325 -0.35555 -0.40394 C -0.31041 -0.40787 -0.2651 -0.40903 -0.21996 -0.4125 C -0.21198 -0.42315 -0.20034 -0.42362 -0.18941 -0.42547 C -0.18611 -0.42686 -0.18298 -0.42848 -0.17969 -0.42987 C -0.17812 -0.43056 -0.17482 -0.43195 -0.17482 -0.43195 C -0.17326 -0.43403 -0.17187 -0.43681 -0.16996 -0.43843 C -0.16857 -0.43959 -0.16649 -0.43912 -0.1651 -0.44051 C -0.16302 -0.44283 -0.16215 -0.44653 -0.16024 -0.44908 C -0.15573 -0.45533 -0.15121 -0.45903 -0.14739 -0.46644 C -0.14201 -0.48866 -0.14844 -0.51297 -0.14253 -0.53519 C -0.14062 -0.57315 -0.14097 -0.55672 -0.14097 -0.58473 " pathEditMode="relative" ptsTypes="fffffffffffffffffffffffA">
                                      <p:cBhvr>
                                        <p:cTn id="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68 -0.03033 C -0.06285 -0.04584 -0.06892 -0.05695 -0.07656 -0.06922 C -0.08403 -0.08125 -0.08941 -0.09213 -0.10069 -0.097 C -0.10278 -0.10116 -0.1033 -0.10649 -0.10556 -0.11019 C -0.10747 -0.1132 -0.11458 -0.11667 -0.11684 -0.11852 C -0.12014 -0.1213 -0.12326 -0.12431 -0.12656 -0.12732 C -0.13542 -0.13496 -0.14653 -0.13658 -0.15556 -0.14445 C -0.15729 -0.15695 -0.15868 -0.16875 -0.16042 -0.18102 C -0.16094 -0.18519 -0.16111 -0.18959 -0.16198 -0.19399 C -0.16285 -0.19815 -0.16528 -0.20695 -0.16528 -0.20695 C -0.16615 -0.23542 -0.16233 -0.25718 -0.17326 -0.27987 C -0.17378 -0.28357 -0.17361 -0.2875 -0.17483 -0.29075 C -0.17639 -0.29537 -0.18142 -0.30348 -0.18142 -0.30348 C -0.18316 -0.31042 -0.18646 -0.31575 -0.18785 -0.32292 C -0.19028 -0.33542 -0.19288 -0.34723 -0.19583 -0.3595 C -0.19913 -0.37362 -0.19931 -0.38797 -0.20556 -0.40024 C -0.20608 -0.40232 -0.20642 -0.40463 -0.20712 -0.40672 C -0.20799 -0.40903 -0.20955 -0.41088 -0.21042 -0.4132 C -0.21302 -0.42107 -0.21476 -0.43079 -0.21684 -0.43912 C -0.21858 -0.45764 -0.22309 -0.49028 -0.23299 -0.50348 " pathEditMode="relative" ptsTypes="fffffffffffffffffffA">
                                      <p:cBhvr>
                                        <p:cTn id="1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Первые славянские поселения на месте слияния Оки и Волги появились в 12 в. Город Нижний («Нижний» относительно уже стоявшего вверх по Оке Старого городка) был основан в 1221 владимирским князем Юрием Всеволодовичем как крепость. Современное название появилось в 14 в. В 1341 добился самостоятельности и стал столицей крупного </a:t>
            </a:r>
            <a:r>
              <a:rPr lang="ru-RU" sz="2400" dirty="0" err="1" smtClean="0"/>
              <a:t>Нижегородско-Суздальского</a:t>
            </a:r>
            <a:r>
              <a:rPr lang="ru-RU" sz="2400" dirty="0" smtClean="0"/>
              <a:t> княжества. В 1372 вместо дубового кремля началось возведение каменных стен. В городе работал выдающийся иконописец (изограф) Феофан Грек. В Нижнем </a:t>
            </a:r>
            <a:r>
              <a:rPr lang="ru-RU" sz="2400" dirty="0" err="1" smtClean="0"/>
              <a:t>Новогороде</a:t>
            </a:r>
            <a:r>
              <a:rPr lang="ru-RU" sz="2400" dirty="0" smtClean="0"/>
              <a:t> была создана древнейшая из сохранившихся в подлиннике русских летописей — Лаврентьевская, по имени местного монаха Лаврентия.</a:t>
            </a:r>
          </a:p>
          <a:p>
            <a:r>
              <a:rPr lang="ru-RU" sz="2400" dirty="0" smtClean="0"/>
              <a:t> 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Нижний Новгород. Историческая справка.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Мои документы\Мои рисунки\16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00125" y="1734344"/>
            <a:ext cx="71437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428604"/>
            <a:ext cx="7398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Культурное наследие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6072206"/>
            <a:ext cx="6250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Нижегородский кремль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57554" y="1357298"/>
            <a:ext cx="589937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/>
              <a:t>Маршрут первой группы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3000372"/>
            <a:ext cx="3010761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Нижний Новгород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3143240" y="3143248"/>
            <a:ext cx="500066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281382" y="699655"/>
            <a:ext cx="32327" cy="62345"/>
          </a:xfrm>
          <a:custGeom>
            <a:avLst/>
            <a:gdLst>
              <a:gd name="connsiteX0" fmla="*/ 32327 w 32327"/>
              <a:gd name="connsiteY0" fmla="*/ 62345 h 62345"/>
              <a:gd name="connsiteX1" fmla="*/ 4618 w 32327"/>
              <a:gd name="connsiteY1" fmla="*/ 6927 h 62345"/>
              <a:gd name="connsiteX2" fmla="*/ 32327 w 32327"/>
              <a:gd name="connsiteY2" fmla="*/ 62345 h 6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27" h="62345">
                <a:moveTo>
                  <a:pt x="32327" y="62345"/>
                </a:moveTo>
                <a:cubicBezTo>
                  <a:pt x="32327" y="62345"/>
                  <a:pt x="0" y="13854"/>
                  <a:pt x="4618" y="6927"/>
                </a:cubicBezTo>
                <a:cubicBezTo>
                  <a:pt x="9236" y="0"/>
                  <a:pt x="32327" y="62345"/>
                  <a:pt x="32327" y="6234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8894894">
            <a:off x="2000218" y="1589651"/>
            <a:ext cx="484632" cy="2016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2202873" y="720436"/>
            <a:ext cx="69272" cy="13855"/>
          </a:xfrm>
          <a:custGeom>
            <a:avLst/>
            <a:gdLst>
              <a:gd name="connsiteX0" fmla="*/ 69272 w 69272"/>
              <a:gd name="connsiteY0" fmla="*/ 0 h 13855"/>
              <a:gd name="connsiteX1" fmla="*/ 0 w 69272"/>
              <a:gd name="connsiteY1" fmla="*/ 13855 h 1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272" h="13855">
                <a:moveTo>
                  <a:pt x="69272" y="0"/>
                </a:moveTo>
                <a:lnTo>
                  <a:pt x="0" y="1385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 descr="C:\Documents and Settings\лена\Рабочий стол\Безымянныйор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071678"/>
            <a:ext cx="864000" cy="64698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C -0.0335 -0.04584 -0.06684 -0.09144 -0.07413 -0.12477 C -0.08142 -0.1581 -0.00746 -0.18357 -0.0434 -0.2 C -0.07934 -0.21644 -0.24913 -0.21968 -0.29028 -0.22361 " pathEditMode="relative" ptsTypes="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01075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0655" y="3042437"/>
            <a:ext cx="5723345" cy="3815563"/>
          </a:xfrm>
          <a:prstGeom prst="ellipse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Пейзажи Волги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v01076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2159"/>
            <a:ext cx="9144000" cy="52658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571612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О Волга! яростна, ужасна,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Столь в благости мила, прекрасна: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Ты образ божий в мире сем!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Теки, Россию украшая;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Шуми, священная река,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Свою великость прославляя.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696</TotalTime>
  <Words>891</Words>
  <Application>Microsoft Office PowerPoint</Application>
  <PresentationFormat>Экран (4:3)</PresentationFormat>
  <Paragraphs>92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Открытая</vt:lpstr>
      <vt:lpstr>Тема Office</vt:lpstr>
      <vt:lpstr>Слайд 1</vt:lpstr>
      <vt:lpstr>Эпиграф …Россия в злате куполов,               молитвой и веками освящённых                     Великий князь Константин Романов. </vt:lpstr>
      <vt:lpstr>Цели урока:</vt:lpstr>
      <vt:lpstr>Маршрутный лист</vt:lpstr>
      <vt:lpstr>Слайд 5</vt:lpstr>
      <vt:lpstr>     Нижний Новгород. Историческая справка.</vt:lpstr>
      <vt:lpstr>Слайд 7</vt:lpstr>
      <vt:lpstr>Слайд 8</vt:lpstr>
      <vt:lpstr>Пейзажи Волги</vt:lpstr>
      <vt:lpstr>Слайд 10</vt:lpstr>
      <vt:lpstr>Историческая справка</vt:lpstr>
      <vt:lpstr>Культурное наследие. Церковь Ильи Пророка </vt:lpstr>
      <vt:lpstr>Слайд 13</vt:lpstr>
      <vt:lpstr>Слайд 14</vt:lpstr>
      <vt:lpstr>Слайд 15</vt:lpstr>
      <vt:lpstr>Слайд 16</vt:lpstr>
      <vt:lpstr>Историческая справка</vt:lpstr>
      <vt:lpstr>Культурное наследие. Московский кремль</vt:lpstr>
      <vt:lpstr>Слайд 19</vt:lpstr>
      <vt:lpstr>Слайд 20</vt:lpstr>
      <vt:lpstr>Слайд 21</vt:lpstr>
      <vt:lpstr>Слайд 22</vt:lpstr>
      <vt:lpstr>Онежское озеро</vt:lpstr>
      <vt:lpstr>Кижи</vt:lpstr>
      <vt:lpstr>Церковь Преображения Господня</vt:lpstr>
      <vt:lpstr>Церковь Покрова Божьей Матери</vt:lpstr>
      <vt:lpstr>Слайд 27</vt:lpstr>
      <vt:lpstr>Обобщение </vt:lpstr>
      <vt:lpstr>Эпиграф …Россия в злате куполов,               молитвой и веками освящённых                     Великий князь Константин Романов.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75</cp:revision>
  <dcterms:created xsi:type="dcterms:W3CDTF">2010-01-27T15:14:56Z</dcterms:created>
  <dcterms:modified xsi:type="dcterms:W3CDTF">2012-02-25T14:03:05Z</dcterms:modified>
</cp:coreProperties>
</file>