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2" r:id="rId7"/>
    <p:sldId id="276" r:id="rId8"/>
    <p:sldId id="274" r:id="rId9"/>
    <p:sldId id="264" r:id="rId10"/>
    <p:sldId id="265" r:id="rId11"/>
    <p:sldId id="266" r:id="rId12"/>
    <p:sldId id="269" r:id="rId13"/>
    <p:sldId id="270" r:id="rId14"/>
    <p:sldId id="279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0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CEEA8-8BA4-4FFC-873B-4C25EAC78812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447C5-6D7F-4037-AD61-81F1D0611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447C5-6D7F-4037-AD61-81F1D0611FA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D18B-5C89-4E94-A079-E2266FA995B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1B23BBC-946B-45C2-B567-FF1303514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D18B-5C89-4E94-A079-E2266FA995B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3BBC-946B-45C2-B567-FF1303514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D18B-5C89-4E94-A079-E2266FA995B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3BBC-946B-45C2-B567-FF1303514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D18B-5C89-4E94-A079-E2266FA995B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1B23BBC-946B-45C2-B567-FF1303514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D18B-5C89-4E94-A079-E2266FA995B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3BBC-946B-45C2-B567-FF1303514A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D18B-5C89-4E94-A079-E2266FA995B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3BBC-946B-45C2-B567-FF1303514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D18B-5C89-4E94-A079-E2266FA995B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1B23BBC-946B-45C2-B567-FF1303514A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D18B-5C89-4E94-A079-E2266FA995B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3BBC-946B-45C2-B567-FF1303514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D18B-5C89-4E94-A079-E2266FA995B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3BBC-946B-45C2-B567-FF1303514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D18B-5C89-4E94-A079-E2266FA995B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3BBC-946B-45C2-B567-FF1303514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D18B-5C89-4E94-A079-E2266FA995B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3BBC-946B-45C2-B567-FF1303514A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4C7D18B-5C89-4E94-A079-E2266FA995B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1B23BBC-946B-45C2-B567-FF1303514A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ru.wikipedia.org/wiki/%D0%A4%D0%B0%D0%B9%D0%BB:Favorsky1920e01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ru.wikipedia.org/wiki/%D0%A4%D0%B0%D0%B9%D0%BB:Wiktor_Michajlowitsch_Wassnezow_003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57;&#1083;&#1086;&#1074;&#1086;%20&#1086;%20&#1087;&#1086;&#1083;&#1082;&#1091;%20&#1048;&#1075;&#1086;&#1088;&#1077;&#1074;&#1077;\Plach_YAroslavny_na_drevnerusskom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ru.wikipedia.org/wiki/%D0%A4%D0%B0%D0%B9%D0%BB:Borodin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57;&#1083;&#1086;&#1074;&#1086;%20&#1086;%20&#1087;&#1086;&#1083;&#1082;&#1091;%20&#1048;&#1075;&#1086;&#1088;&#1077;&#1074;&#1077;\Knyaz_Igor_Borodin_Opera_Ariya_Igorya.mp3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57;&#1083;&#1086;&#1074;&#1086;%20&#1086;%20&#1087;&#1086;&#1083;&#1082;&#1091;%20&#1048;&#1075;&#1086;&#1088;&#1077;&#1074;&#1077;\09_-_deistvie_1_plyaski_polovetckih_devushek.mp3" TargetMode="Externa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://ru.wikipedia.org/wiki/%D0%A4%D0%B0%D0%B9%D0%BB:Prince_Igor_Campaign.jpg" TargetMode="Externa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85728"/>
            <a:ext cx="8458200" cy="114300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Интегрированный урок по МХК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928802"/>
            <a:ext cx="81439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«Слово о полку Игореве» в литературе, музыке и живописи.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643438" y="4857760"/>
            <a:ext cx="4243358" cy="1222375"/>
          </a:xfrm>
        </p:spPr>
        <p:txBody>
          <a:bodyPr/>
          <a:lstStyle/>
          <a:p>
            <a:r>
              <a:rPr lang="ru-RU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Учитель МХК Еремина О. Ю.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В.А.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Фаворский</a:t>
            </a:r>
            <a:endParaRPr lang="ru-RU" sz="4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Содержимое 3" descr="http://upload.wikimedia.org/wikipedia/commons/thumb/d/df/Favorsky1920e01.jpg/200px-Favorsky1920e01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1714488"/>
            <a:ext cx="323852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857752" y="1142984"/>
            <a:ext cx="385765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  Владимир Андреевич Фаворский(15 марта 1886 – 29 декабря 1964) – русский, советский художник, мастер ксилографии и книжной графики, искусствовед, сценограф, живописец-монументалист, педагог и теоретик изобразительного искусства. Действительный член Академии художеств СССР. Народный художник СССР.</a:t>
            </a:r>
          </a:p>
          <a:p>
            <a:r>
              <a:rPr lang="ru-RU" sz="2000" dirty="0" smtClean="0"/>
              <a:t>      В художественном наследии Фаворского большое место занимают иллюстрации к «Слову о полку Игореве», за которые был удостоен Ленинской премии.</a:t>
            </a:r>
            <a:endParaRPr lang="ru-RU" sz="20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Гравюры В. А. Фаворского</a:t>
            </a:r>
            <a:endParaRPr lang="ru-RU" dirty="0"/>
          </a:p>
        </p:txBody>
      </p:sp>
      <p:pic>
        <p:nvPicPr>
          <p:cNvPr id="4" name="Содержимое 3" descr="00000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1500174"/>
            <a:ext cx="2571768" cy="3500462"/>
          </a:xfrm>
        </p:spPr>
      </p:pic>
      <p:pic>
        <p:nvPicPr>
          <p:cNvPr id="5" name="Рисунок 4" descr="2f82f4a596bc6c982ba70c8ad42050b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2" y="4143380"/>
            <a:ext cx="2786082" cy="2714620"/>
          </a:xfrm>
          <a:prstGeom prst="rect">
            <a:avLst/>
          </a:prstGeom>
        </p:spPr>
      </p:pic>
      <p:pic>
        <p:nvPicPr>
          <p:cNvPr id="6" name="Рисунок 5" descr="00033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306" y="1500174"/>
            <a:ext cx="2643206" cy="3428976"/>
          </a:xfrm>
          <a:prstGeom prst="rect">
            <a:avLst/>
          </a:prstGeom>
        </p:spPr>
      </p:pic>
      <p:pic>
        <p:nvPicPr>
          <p:cNvPr id="7" name="Рисунок 6" descr="533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2198" y="4000504"/>
            <a:ext cx="2498718" cy="2624138"/>
          </a:xfrm>
          <a:prstGeom prst="rect">
            <a:avLst/>
          </a:prstGeom>
        </p:spPr>
      </p:pic>
      <p:pic>
        <p:nvPicPr>
          <p:cNvPr id="8" name="Рисунок 7" descr="Zolotoe_slovo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9454" y="1428736"/>
            <a:ext cx="1928826" cy="2562223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И. И. Голиков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1214422"/>
            <a:ext cx="5705484" cy="514353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      Иван Иванович Голиков(25 декабря1886 – 31 марта 1937) – русский, советский художник, мастер палехской миниатюры, заслуженный деятель искусств РСФСР. Учился и работал в иконописных мастерских с. Палех, Москвы и Петербурга, затем преподавал в Палехском художественном училище.</a:t>
            </a:r>
          </a:p>
          <a:p>
            <a:pPr>
              <a:buNone/>
            </a:pPr>
            <a:r>
              <a:rPr lang="ru-RU" dirty="0" smtClean="0"/>
              <a:t>             Создатель оригинального стиля миниатюрной живописи темперой на лаковых изделиях, ему принадлежат декоративные панно и книжные иллюстрации темперой. Особенно удачно им выполнены иллюстрации к «Слову о полку Игореве».</a:t>
            </a:r>
            <a:endParaRPr lang="ru-RU" dirty="0"/>
          </a:p>
        </p:txBody>
      </p:sp>
      <p:pic>
        <p:nvPicPr>
          <p:cNvPr id="4" name="Рисунок 3" descr="C:\Users\user\Pictures\портрет Голикова.jpg"/>
          <p:cNvPicPr/>
          <p:nvPr/>
        </p:nvPicPr>
        <p:blipFill>
          <a:blip r:embed="rId2"/>
          <a:srcRect l="6713" t="14706" r="50694" b="40161"/>
          <a:stretch>
            <a:fillRect/>
          </a:stretch>
        </p:blipFill>
        <p:spPr bwMode="auto">
          <a:xfrm>
            <a:off x="357158" y="1500174"/>
            <a:ext cx="292895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Иллюстрации И. И. Голикова</a:t>
            </a:r>
            <a:endParaRPr lang="ru-RU" dirty="0"/>
          </a:p>
        </p:txBody>
      </p:sp>
      <p:pic>
        <p:nvPicPr>
          <p:cNvPr id="4" name="Содержимое 3" descr="igor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285860"/>
            <a:ext cx="2214578" cy="3357586"/>
          </a:xfrm>
        </p:spPr>
      </p:pic>
      <p:pic>
        <p:nvPicPr>
          <p:cNvPr id="7" name="Рисунок 6" descr="ca7839fde5e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1357298"/>
            <a:ext cx="2286016" cy="33575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4282" y="4786322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Боян</a:t>
            </a:r>
            <a:r>
              <a:rPr lang="ru-RU" dirty="0" smtClean="0"/>
              <a:t>, Игорь и Ярославна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857488" y="4714884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Затмение солнца</a:t>
            </a:r>
            <a:endParaRPr lang="ru-RU" dirty="0"/>
          </a:p>
        </p:txBody>
      </p:sp>
      <p:pic>
        <p:nvPicPr>
          <p:cNvPr id="8" name="Содержимое 3" descr="igorpoho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1285860"/>
            <a:ext cx="3929090" cy="2643206"/>
          </a:xfrm>
          <a:prstGeom prst="rect">
            <a:avLst/>
          </a:prstGeom>
        </p:spPr>
      </p:pic>
      <p:pic>
        <p:nvPicPr>
          <p:cNvPr id="11" name="Рисунок 10" descr="igor_vsev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4" y="4143380"/>
            <a:ext cx="3786214" cy="25717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72198" y="3857628"/>
            <a:ext cx="77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Поход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714481" y="6286520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Встреча Игоря с  Всеволодом</a:t>
            </a:r>
            <a:endParaRPr lang="ru-RU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Иллюстрации И. И. Голикова</a:t>
            </a:r>
            <a:endParaRPr lang="ru-RU" dirty="0"/>
          </a:p>
        </p:txBody>
      </p:sp>
      <p:pic>
        <p:nvPicPr>
          <p:cNvPr id="4" name="Содержимое 3" descr="0874bc8253c6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214422"/>
            <a:ext cx="3500462" cy="2428892"/>
          </a:xfrm>
        </p:spPr>
      </p:pic>
      <p:sp>
        <p:nvSpPr>
          <p:cNvPr id="7" name="TextBox 6"/>
          <p:cNvSpPr txBox="1"/>
          <p:nvPr/>
        </p:nvSpPr>
        <p:spPr>
          <a:xfrm>
            <a:off x="857224" y="414338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Битва</a:t>
            </a:r>
            <a:endParaRPr lang="ru-RU" dirty="0"/>
          </a:p>
        </p:txBody>
      </p:sp>
      <p:pic>
        <p:nvPicPr>
          <p:cNvPr id="8" name="Содержимое 3" descr="igors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1142984"/>
            <a:ext cx="2143140" cy="34290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86248" y="4643446"/>
            <a:ext cx="228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Святослав рассказывает о своем сне</a:t>
            </a:r>
            <a:endParaRPr lang="ru-RU" dirty="0"/>
          </a:p>
        </p:txBody>
      </p:sp>
      <p:pic>
        <p:nvPicPr>
          <p:cNvPr id="11" name="Рисунок 10" descr="igorplac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454" y="1214422"/>
            <a:ext cx="1785950" cy="32861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000892" y="4643446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Плач Ярославны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В. М. Васнецов</a:t>
            </a:r>
            <a:endParaRPr lang="ru-RU" dirty="0"/>
          </a:p>
        </p:txBody>
      </p:sp>
      <p:pic>
        <p:nvPicPr>
          <p:cNvPr id="4" name="Содержимое 3" descr="Автопортрет. 1873">
            <a:hlinkClick r:id="rId2" tooltip="&quot;Автопортрет. 1873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643050"/>
            <a:ext cx="3429024" cy="416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357685" y="1571612"/>
            <a:ext cx="400052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Виктор Михайлович Васнецов(15 мая 1848 – 23 июля 1926) – русский художник и архитектор, мастер живописи на исторические и фольклорные сюжеты.</a:t>
            </a:r>
          </a:p>
          <a:p>
            <a:r>
              <a:rPr lang="ru-RU" sz="2000" dirty="0" smtClean="0"/>
              <a:t>Одно из главных направлений в его творчестве – былинно-историческое: «Витязь на распутье», «Богатыри», «Царь Иван Васильевич Грозный». Особенно знаменита картина В. М. Васнецова «После побоища Игоря </a:t>
            </a:r>
            <a:r>
              <a:rPr lang="ru-RU" sz="2000" dirty="0" err="1" smtClean="0"/>
              <a:t>Святославича</a:t>
            </a:r>
            <a:r>
              <a:rPr lang="ru-RU" sz="2000" dirty="0" smtClean="0"/>
              <a:t> с половцами».</a:t>
            </a:r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В. М. Васнецов</a:t>
            </a:r>
            <a:endParaRPr lang="ru-RU" dirty="0"/>
          </a:p>
        </p:txBody>
      </p:sp>
      <p:pic>
        <p:nvPicPr>
          <p:cNvPr id="5" name="Содержимое 4" descr="Vasneccov_Posle_poboisch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928802"/>
            <a:ext cx="6572296" cy="4429156"/>
          </a:xfrm>
        </p:spPr>
      </p:pic>
      <p:sp>
        <p:nvSpPr>
          <p:cNvPr id="6" name="TextBox 5"/>
          <p:cNvSpPr txBox="1"/>
          <p:nvPr/>
        </p:nvSpPr>
        <p:spPr>
          <a:xfrm>
            <a:off x="1643042" y="6429396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После побоища Игоря </a:t>
            </a:r>
            <a:r>
              <a:rPr lang="ru-RU" dirty="0" err="1" smtClean="0"/>
              <a:t>Святославича</a:t>
            </a:r>
            <a:r>
              <a:rPr lang="ru-RU" dirty="0" smtClean="0"/>
              <a:t> с половцами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1000108"/>
            <a:ext cx="38576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Пали полки Игоревы. </a:t>
            </a:r>
          </a:p>
          <a:p>
            <a:r>
              <a:rPr lang="ru-RU" dirty="0" smtClean="0"/>
              <a:t>Тут кровавого вина недостало,</a:t>
            </a:r>
          </a:p>
          <a:p>
            <a:r>
              <a:rPr lang="ru-RU" dirty="0" smtClean="0"/>
              <a:t>Тут пир окончили храбрые русские, </a:t>
            </a:r>
          </a:p>
          <a:p>
            <a:r>
              <a:rPr lang="ru-RU" dirty="0" smtClean="0"/>
              <a:t>Сватов напоили и сами полегли</a:t>
            </a:r>
          </a:p>
          <a:p>
            <a:r>
              <a:rPr lang="ru-RU" dirty="0" smtClean="0"/>
              <a:t>За землю Русскую.</a:t>
            </a:r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«Слово» в литературе.</a:t>
            </a:r>
            <a:endParaRPr lang="ru-RU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«Слово о полку Игореве» стало живым явлением не только литературы древней, но и новой –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XIX- XX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веков. С удивительным искусством использованы образы «Слова» в  поэзии Радищева в «Песнях, петых на состязаниях в честь древним славянским божествам», В. Жуковского в «Певце во стане русских воинов», А. С. Пушкина в поэме «Руслан и Людмила», К. Рылеева в стихах «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Боян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», «Владимир Святой», «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Рогнеда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», в драме-сказке Островского «Снегурочка», в стихах о России А. Блока, в повести Б. Лавренёва «Кровавый узел», также «Слово» звучит  в стихах Прокофьева, Тычины, Рыльского, Бажана и многих других.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«Слово о полку Игореве» переводили многие художники слова: Жуковский, Майков,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Мей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Бальмонт, Заболоцкий.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Плач Ярославны</a:t>
            </a:r>
            <a:endParaRPr lang="ru-RU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Содержимое 4" descr="748b9927239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910" y="1571612"/>
            <a:ext cx="3286147" cy="4508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5853e9ee0e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1571612"/>
            <a:ext cx="3429024" cy="44910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lach_YAroslavny_na_drevnerussk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572528" y="6286520"/>
            <a:ext cx="304800" cy="2952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8728" y="6286520"/>
            <a:ext cx="1035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/>
              <a:t>Боян</a:t>
            </a:r>
            <a:endParaRPr lang="ru-RU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786446" y="628652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Ярославна</a:t>
            </a:r>
            <a:endParaRPr lang="ru-RU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6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«Слово» в музыке.</a:t>
            </a:r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50715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Содержимое 4" descr="http://upload.wikimedia.org/wikipedia/commons/thumb/7/70/Borodin.jpg/120px-Borodin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736"/>
            <a:ext cx="2643206" cy="339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42910" y="500063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А.П.Бородин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4678" y="1285860"/>
            <a:ext cx="51435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  «Первоклассный химик, которому  многим обязана химия…»</a:t>
            </a:r>
          </a:p>
          <a:p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  «Равно могуч и талантлив как  в симфонии, так и в опере, и в романсе».</a:t>
            </a:r>
          </a:p>
          <a:p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  «Основатель, охранитель, поборник женских врачебных курсов, опора и друг учащихся».</a:t>
            </a:r>
          </a:p>
          <a:p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  Так говорили современники,  Д.И. Менделеев, В.В. Стасов и первые  русские женщины-врачи об одном и том же человеке – об Александре Порфирьевиче Бородине, который был и гениальным композитором, и одним из создателей органической химии, и выдающимся педагогом.</a:t>
            </a:r>
            <a:endParaRPr lang="ru-RU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838200"/>
          </a:xfrm>
        </p:spPr>
        <p:txBody>
          <a:bodyPr/>
          <a:lstStyle/>
          <a:p>
            <a:pPr algn="ctr"/>
            <a: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Опера «Князь Игорь»</a:t>
            </a:r>
            <a:endParaRPr lang="ru-RU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5831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_announcements_26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643050"/>
            <a:ext cx="4429156" cy="3357586"/>
          </a:xfrm>
          <a:prstGeom prst="rect">
            <a:avLst/>
          </a:prstGeom>
        </p:spPr>
      </p:pic>
      <p:pic>
        <p:nvPicPr>
          <p:cNvPr id="7" name="Knyaz_Igor_Borodin_Opera_Ariya_Igor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6429396"/>
            <a:ext cx="304800" cy="304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86447" y="1714488"/>
            <a:ext cx="30003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«Князь Игорь» - опера А. Бородина в  4 действиях с прологом, либретто композитора на основе сценария В. Стасова по «Слову о полку Игореве». Закончена Н. Римским-Корсаковым и А. Глазуновым.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143512"/>
            <a:ext cx="5643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Центральным образом оперы является </a:t>
            </a:r>
          </a:p>
          <a:p>
            <a:pPr algn="ctr"/>
            <a:r>
              <a:rPr lang="ru-RU" sz="2000" dirty="0" smtClean="0"/>
              <a:t>образ князя Игоря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5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1152548"/>
          </a:xfrm>
        </p:spPr>
        <p:txBody>
          <a:bodyPr/>
          <a:lstStyle/>
          <a:p>
            <a:pPr algn="ctr"/>
            <a:r>
              <a:rPr lang="ru-RU" b="1" cap="none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Половецкие пляски</a:t>
            </a:r>
            <a:endParaRPr lang="ru-RU" b="1" cap="none" dirty="0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09_-_deistvie_1_plyaski_polovetckih_devushe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501090" y="6286520"/>
            <a:ext cx="304800" cy="304800"/>
          </a:xfrm>
          <a:prstGeom prst="rect">
            <a:avLst/>
          </a:prstGeom>
        </p:spPr>
      </p:pic>
      <p:pic>
        <p:nvPicPr>
          <p:cNvPr id="7" name="Содержимое 6" descr="img_1282241268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51605" y="1554163"/>
            <a:ext cx="6793189" cy="452596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1152548"/>
          </a:xfrm>
        </p:spPr>
        <p:txBody>
          <a:bodyPr/>
          <a:lstStyle/>
          <a:p>
            <a:pPr algn="ctr"/>
            <a:r>
              <a:rPr lang="ru-RU" b="1" cap="none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Половецкие пляски</a:t>
            </a:r>
            <a:endParaRPr lang="ru-RU" dirty="0"/>
          </a:p>
        </p:txBody>
      </p:sp>
      <p:pic>
        <p:nvPicPr>
          <p:cNvPr id="4" name="Содержимое 3" descr="512ce9d8c1501f118e94c3a70a4ffc0e-188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1605" y="1554163"/>
            <a:ext cx="6793189" cy="452596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1152548"/>
          </a:xfrm>
        </p:spPr>
        <p:txBody>
          <a:bodyPr/>
          <a:lstStyle/>
          <a:p>
            <a:pPr algn="ctr"/>
            <a:r>
              <a:rPr lang="ru-RU" b="1" cap="none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Половецкие пляски</a:t>
            </a:r>
            <a:endParaRPr lang="ru-RU" dirty="0"/>
          </a:p>
        </p:txBody>
      </p:sp>
      <p:pic>
        <p:nvPicPr>
          <p:cNvPr id="4" name="Содержимое 3" descr="2половецкие пляск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1605" y="1554163"/>
            <a:ext cx="6793189" cy="452596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«Слово» в живописи</a:t>
            </a:r>
            <a:endParaRPr lang="ru-RU" dirty="0"/>
          </a:p>
        </p:txBody>
      </p:sp>
      <p:pic>
        <p:nvPicPr>
          <p:cNvPr id="5" name="Содержимое 4" descr="Стены Путивля. Илья Глазуно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3570" y="1142984"/>
            <a:ext cx="3036002" cy="2571768"/>
          </a:xfrm>
        </p:spPr>
      </p:pic>
      <p:pic>
        <p:nvPicPr>
          <p:cNvPr id="6" name="Рисунок 5" descr="Двор Галицкого.Илья Глазун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3786190"/>
            <a:ext cx="3357586" cy="2670242"/>
          </a:xfrm>
          <a:prstGeom prst="rect">
            <a:avLst/>
          </a:prstGeom>
        </p:spPr>
      </p:pic>
      <p:pic>
        <p:nvPicPr>
          <p:cNvPr id="7" name="Рисунок 6" descr="Затмение солнца. Илья Глазуно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142984"/>
            <a:ext cx="3357586" cy="25717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596" y="3643314"/>
            <a:ext cx="3071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Эскиз к декорации «Затмение солнца» Илья Глазунов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143373" y="1571612"/>
            <a:ext cx="13573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Эскиз к декорации «Стены Путивля» Илья Глазунов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429520" y="3786190"/>
            <a:ext cx="15716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Эскиз к декорации «Двор Галицкого» Илья Глазунов</a:t>
            </a:r>
            <a:endParaRPr lang="ru-RU" dirty="0"/>
          </a:p>
        </p:txBody>
      </p:sp>
      <p:pic>
        <p:nvPicPr>
          <p:cNvPr id="11" name="Рисунок 10" descr="http://upload.wikimedia.org/wikipedia/commons/thumb/d/df/Prince_Igor_Campaign.jpg/320px-Prince_Igor_Campaign.jpg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4500570"/>
            <a:ext cx="3048000" cy="172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42910" y="6215082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Эскиз к декорации «Поход Игоря» Н.К. Рерих</a:t>
            </a:r>
            <a:endParaRPr lang="ru-RU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678</TotalTime>
  <Words>675</Words>
  <Application>Microsoft Office PowerPoint</Application>
  <PresentationFormat>Экран (4:3)</PresentationFormat>
  <Paragraphs>55</Paragraphs>
  <Slides>16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Учитель МХК Еремина О. Ю.</vt:lpstr>
      <vt:lpstr>«Слово» в литературе.</vt:lpstr>
      <vt:lpstr>Плач Ярославны</vt:lpstr>
      <vt:lpstr>«Слово» в музыке.</vt:lpstr>
      <vt:lpstr>Опера «Князь Игорь»</vt:lpstr>
      <vt:lpstr>Половецкие пляски</vt:lpstr>
      <vt:lpstr>Половецкие пляски</vt:lpstr>
      <vt:lpstr>Половецкие пляски</vt:lpstr>
      <vt:lpstr>«Слово» в живописи</vt:lpstr>
      <vt:lpstr>В.А. Фаворский</vt:lpstr>
      <vt:lpstr>Гравюры В. А. Фаворского</vt:lpstr>
      <vt:lpstr>И. И. Голиков</vt:lpstr>
      <vt:lpstr>Иллюстрации И. И. Голикова</vt:lpstr>
      <vt:lpstr>Иллюстрации И. И. Голикова</vt:lpstr>
      <vt:lpstr>В. М. Васнецов</vt:lpstr>
      <vt:lpstr>В. М. Васнецов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89</cp:revision>
  <dcterms:created xsi:type="dcterms:W3CDTF">2011-10-05T14:29:11Z</dcterms:created>
  <dcterms:modified xsi:type="dcterms:W3CDTF">2012-02-26T10:36:58Z</dcterms:modified>
</cp:coreProperties>
</file>