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1" r:id="rId5"/>
    <p:sldId id="260" r:id="rId6"/>
    <p:sldId id="259" r:id="rId7"/>
    <p:sldId id="262" r:id="rId8"/>
    <p:sldId id="263" r:id="rId9"/>
    <p:sldId id="266" r:id="rId10"/>
    <p:sldId id="268" r:id="rId11"/>
    <p:sldId id="264" r:id="rId12"/>
    <p:sldId id="265" r:id="rId13"/>
    <p:sldId id="267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72668-18CA-4A18-A4EB-8DF2E3BD0BD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C33448-5320-405A-BF55-8663632CC4F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Примеры</a:t>
          </a:r>
          <a:endParaRPr lang="ru-RU" sz="44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метазнаний 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8CB49-E9BD-4D35-92AA-A3A149CCF5C1}" type="parTrans" cxnId="{B0010997-2E0C-4244-8E4D-196EFE0C3956}">
      <dgm:prSet/>
      <dgm:spPr/>
      <dgm:t>
        <a:bodyPr/>
        <a:lstStyle/>
        <a:p>
          <a:endParaRPr lang="ru-RU"/>
        </a:p>
      </dgm:t>
    </dgm:pt>
    <dgm:pt modelId="{45BB26BE-AD32-4DA2-B4C7-43F5771BF0E8}" type="sibTrans" cxnId="{B0010997-2E0C-4244-8E4D-196EFE0C3956}">
      <dgm:prSet/>
      <dgm:spPr/>
      <dgm:t>
        <a:bodyPr/>
        <a:lstStyle/>
        <a:p>
          <a:endParaRPr lang="ru-RU"/>
        </a:p>
      </dgm:t>
    </dgm:pt>
    <dgm:pt modelId="{BE93E948-E77F-4C79-8316-278D31D3DFFC}">
      <dgm:prSet phldrT="[Текст]"/>
      <dgm:spPr/>
      <dgm:t>
        <a:bodyPr/>
        <a:lstStyle/>
        <a:p>
          <a:r>
            <a:rPr lang="ru-RU" dirty="0" smtClean="0"/>
            <a:t>Диаграмма знаний</a:t>
          </a:r>
          <a:endParaRPr lang="ru-RU" dirty="0"/>
        </a:p>
      </dgm:t>
    </dgm:pt>
    <dgm:pt modelId="{17CE33EF-5401-4276-9D37-A3EFC0B0821A}" type="parTrans" cxnId="{37D32029-687B-4792-B932-943EFE326E8A}">
      <dgm:prSet/>
      <dgm:spPr/>
      <dgm:t>
        <a:bodyPr/>
        <a:lstStyle/>
        <a:p>
          <a:endParaRPr lang="ru-RU"/>
        </a:p>
      </dgm:t>
    </dgm:pt>
    <dgm:pt modelId="{6D824D44-7786-410A-94A3-8C02A5CD0D28}" type="sibTrans" cxnId="{37D32029-687B-4792-B932-943EFE326E8A}">
      <dgm:prSet/>
      <dgm:spPr/>
      <dgm:t>
        <a:bodyPr/>
        <a:lstStyle/>
        <a:p>
          <a:endParaRPr lang="ru-RU"/>
        </a:p>
      </dgm:t>
    </dgm:pt>
    <dgm:pt modelId="{0EBDFAFD-1D7E-4AA3-83EE-76865A3791E3}">
      <dgm:prSet phldrT="[Текст]"/>
      <dgm:spPr/>
      <dgm:t>
        <a:bodyPr/>
        <a:lstStyle/>
        <a:p>
          <a:r>
            <a:rPr lang="ru-RU" dirty="0" smtClean="0"/>
            <a:t>Карта знаний</a:t>
          </a:r>
          <a:endParaRPr lang="ru-RU" dirty="0"/>
        </a:p>
      </dgm:t>
    </dgm:pt>
    <dgm:pt modelId="{9C1360B1-8918-44FD-B6CD-F3D753BD62E1}" type="parTrans" cxnId="{3488291A-1CC8-4C48-8909-29E2BA489D87}">
      <dgm:prSet/>
      <dgm:spPr/>
      <dgm:t>
        <a:bodyPr/>
        <a:lstStyle/>
        <a:p>
          <a:endParaRPr lang="ru-RU"/>
        </a:p>
      </dgm:t>
    </dgm:pt>
    <dgm:pt modelId="{ECEFC4B8-6892-4F8F-83E0-B4D97D670CBD}" type="sibTrans" cxnId="{3488291A-1CC8-4C48-8909-29E2BA489D87}">
      <dgm:prSet/>
      <dgm:spPr/>
      <dgm:t>
        <a:bodyPr/>
        <a:lstStyle/>
        <a:p>
          <a:endParaRPr lang="ru-RU"/>
        </a:p>
      </dgm:t>
    </dgm:pt>
    <dgm:pt modelId="{0D1E9889-BB0D-4928-B560-2EC847B2E096}">
      <dgm:prSet phldrT="[Текст]"/>
      <dgm:spPr/>
      <dgm:t>
        <a:bodyPr/>
        <a:lstStyle/>
        <a:p>
          <a:r>
            <a:rPr lang="ru-RU" dirty="0" smtClean="0"/>
            <a:t>Дидактические пирамиды знаний</a:t>
          </a:r>
          <a:endParaRPr lang="ru-RU" dirty="0"/>
        </a:p>
      </dgm:t>
    </dgm:pt>
    <dgm:pt modelId="{79B5DCA4-7E3F-4413-8642-A14FA07F46A7}" type="sibTrans" cxnId="{CA8AE7BA-5B70-4BE8-A7BF-8800A35C4E03}">
      <dgm:prSet/>
      <dgm:spPr/>
      <dgm:t>
        <a:bodyPr/>
        <a:lstStyle/>
        <a:p>
          <a:endParaRPr lang="ru-RU"/>
        </a:p>
      </dgm:t>
    </dgm:pt>
    <dgm:pt modelId="{3F7235D9-721F-4664-905F-DD53BF26EEC1}" type="parTrans" cxnId="{CA8AE7BA-5B70-4BE8-A7BF-8800A35C4E03}">
      <dgm:prSet/>
      <dgm:spPr/>
      <dgm:t>
        <a:bodyPr/>
        <a:lstStyle/>
        <a:p>
          <a:endParaRPr lang="ru-RU"/>
        </a:p>
      </dgm:t>
    </dgm:pt>
    <dgm:pt modelId="{7F4A4D9F-C17D-4CBC-AB24-FD928F2B8266}">
      <dgm:prSet phldrT="[Текст]"/>
      <dgm:spPr/>
      <dgm:t>
        <a:bodyPr/>
        <a:lstStyle/>
        <a:p>
          <a:r>
            <a:rPr lang="ru-RU" dirty="0" smtClean="0"/>
            <a:t>Базы знаний</a:t>
          </a:r>
          <a:endParaRPr lang="ru-RU" dirty="0"/>
        </a:p>
      </dgm:t>
    </dgm:pt>
    <dgm:pt modelId="{4DB42434-AB73-4CE4-8505-C5E9CDD60306}" type="sibTrans" cxnId="{FFCB340D-8427-48CE-B05D-9D074B41DA13}">
      <dgm:prSet/>
      <dgm:spPr/>
      <dgm:t>
        <a:bodyPr/>
        <a:lstStyle/>
        <a:p>
          <a:endParaRPr lang="ru-RU"/>
        </a:p>
      </dgm:t>
    </dgm:pt>
    <dgm:pt modelId="{21525D16-2739-4320-8AFF-4EDEE5775E70}" type="parTrans" cxnId="{FFCB340D-8427-48CE-B05D-9D074B41DA13}">
      <dgm:prSet/>
      <dgm:spPr/>
      <dgm:t>
        <a:bodyPr/>
        <a:lstStyle/>
        <a:p>
          <a:endParaRPr lang="ru-RU"/>
        </a:p>
      </dgm:t>
    </dgm:pt>
    <dgm:pt modelId="{9FC49573-EEFF-4716-B925-E93EE1E6C3E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Приры</a:t>
          </a:r>
          <a:endParaRPr lang="ru-RU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1CF284-C8BE-4A04-83CF-6A73F6AE503A}" type="sibTrans" cxnId="{DD51D15C-620E-44CB-9CA0-599CE0B6F9BF}">
      <dgm:prSet/>
      <dgm:spPr/>
      <dgm:t>
        <a:bodyPr/>
        <a:lstStyle/>
        <a:p>
          <a:endParaRPr lang="ru-RU"/>
        </a:p>
      </dgm:t>
    </dgm:pt>
    <dgm:pt modelId="{4A3295DD-3FE3-4071-91EA-BD232280E807}" type="parTrans" cxnId="{DD51D15C-620E-44CB-9CA0-599CE0B6F9BF}">
      <dgm:prSet/>
      <dgm:spPr/>
      <dgm:t>
        <a:bodyPr/>
        <a:lstStyle/>
        <a:p>
          <a:endParaRPr lang="ru-RU"/>
        </a:p>
      </dgm:t>
    </dgm:pt>
    <dgm:pt modelId="{D7D24B23-1763-488D-A967-93D6ACA51A82}" type="pres">
      <dgm:prSet presAssocID="{F6372668-18CA-4A18-A4EB-8DF2E3BD0BD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DFA935-4FAD-44C5-86FC-53D73C9CCA78}" type="pres">
      <dgm:prSet presAssocID="{C8C33448-5320-405A-BF55-8663632CC4F3}" presName="linNode" presStyleCnt="0"/>
      <dgm:spPr/>
    </dgm:pt>
    <dgm:pt modelId="{807E3B61-5C51-492D-A594-FA251535981D}" type="pres">
      <dgm:prSet presAssocID="{C8C33448-5320-405A-BF55-8663632CC4F3}" presName="parentShp" presStyleLbl="node1" presStyleIdx="0" presStyleCnt="2" custScaleX="74758" custScaleY="77669" custLinFactNeighborX="-3697" custLinFactNeighborY="4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B56BA-C902-4762-A34A-769E9459F04F}" type="pres">
      <dgm:prSet presAssocID="{C8C33448-5320-405A-BF55-8663632CC4F3}" presName="childShp" presStyleLbl="bgAccFollowNode1" presStyleIdx="0" presStyleCnt="2" custLinFactNeighborX="-2473" custLinFactNeighborY="3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C0C59-2EF1-450B-9EA6-EEC9C91C9BF5}" type="pres">
      <dgm:prSet presAssocID="{45BB26BE-AD32-4DA2-B4C7-43F5771BF0E8}" presName="spacing" presStyleCnt="0"/>
      <dgm:spPr/>
    </dgm:pt>
    <dgm:pt modelId="{9DB29189-45AD-4EBD-8659-58968EA14FC4}" type="pres">
      <dgm:prSet presAssocID="{9FC49573-EEFF-4716-B925-E93EE1E6C3E6}" presName="linNode" presStyleCnt="0"/>
      <dgm:spPr/>
    </dgm:pt>
    <dgm:pt modelId="{5025176F-57BD-4C6E-B094-CD6658480FA9}" type="pres">
      <dgm:prSet presAssocID="{9FC49573-EEFF-4716-B925-E93EE1E6C3E6}" presName="parentShp" presStyleLbl="node1" presStyleIdx="1" presStyleCnt="2" custFlipVert="1" custFlipHor="1" custScaleX="8718" custScaleY="2543" custLinFactNeighborX="-5270" custLinFactNeighborY="-2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64EB2-2C81-4B6A-B260-3A125311B303}" type="pres">
      <dgm:prSet presAssocID="{9FC49573-EEFF-4716-B925-E93EE1E6C3E6}" presName="childShp" presStyleLbl="bgAccFollowNode1" presStyleIdx="1" presStyleCnt="2" custLinFactNeighborX="34068" custLinFactNeighborY="-5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53340-DAAA-4EBD-8A91-5275D974FCC8}" type="presOf" srcId="{C8C33448-5320-405A-BF55-8663632CC4F3}" destId="{807E3B61-5C51-492D-A594-FA251535981D}" srcOrd="0" destOrd="0" presId="urn:microsoft.com/office/officeart/2005/8/layout/vList6"/>
    <dgm:cxn modelId="{0BF4B18C-23F6-4B32-966F-D2A7AAF2317C}" type="presOf" srcId="{BE93E948-E77F-4C79-8316-278D31D3DFFC}" destId="{FDDB56BA-C902-4762-A34A-769E9459F04F}" srcOrd="0" destOrd="0" presId="urn:microsoft.com/office/officeart/2005/8/layout/vList6"/>
    <dgm:cxn modelId="{2E146D78-1F04-44CE-8661-0626DAB2EA90}" type="presOf" srcId="{7F4A4D9F-C17D-4CBC-AB24-FD928F2B8266}" destId="{72F64EB2-2C81-4B6A-B260-3A125311B303}" srcOrd="0" destOrd="0" presId="urn:microsoft.com/office/officeart/2005/8/layout/vList6"/>
    <dgm:cxn modelId="{FFCB340D-8427-48CE-B05D-9D074B41DA13}" srcId="{9FC49573-EEFF-4716-B925-E93EE1E6C3E6}" destId="{7F4A4D9F-C17D-4CBC-AB24-FD928F2B8266}" srcOrd="0" destOrd="0" parTransId="{21525D16-2739-4320-8AFF-4EDEE5775E70}" sibTransId="{4DB42434-AB73-4CE4-8505-C5E9CDD60306}"/>
    <dgm:cxn modelId="{DD51D15C-620E-44CB-9CA0-599CE0B6F9BF}" srcId="{F6372668-18CA-4A18-A4EB-8DF2E3BD0BDA}" destId="{9FC49573-EEFF-4716-B925-E93EE1E6C3E6}" srcOrd="1" destOrd="0" parTransId="{4A3295DD-3FE3-4071-91EA-BD232280E807}" sibTransId="{FA1CF284-C8BE-4A04-83CF-6A73F6AE503A}"/>
    <dgm:cxn modelId="{761229F8-528E-4D88-ABD9-A89D8FFA73F7}" type="presOf" srcId="{F6372668-18CA-4A18-A4EB-8DF2E3BD0BDA}" destId="{D7D24B23-1763-488D-A967-93D6ACA51A82}" srcOrd="0" destOrd="0" presId="urn:microsoft.com/office/officeart/2005/8/layout/vList6"/>
    <dgm:cxn modelId="{8C1C10D9-3923-46FB-AABC-EE57F1B1B3A1}" type="presOf" srcId="{0D1E9889-BB0D-4928-B560-2EC847B2E096}" destId="{72F64EB2-2C81-4B6A-B260-3A125311B303}" srcOrd="0" destOrd="1" presId="urn:microsoft.com/office/officeart/2005/8/layout/vList6"/>
    <dgm:cxn modelId="{70B2A09D-A633-4BDB-8F32-2C5F1CC021C7}" type="presOf" srcId="{0EBDFAFD-1D7E-4AA3-83EE-76865A3791E3}" destId="{FDDB56BA-C902-4762-A34A-769E9459F04F}" srcOrd="0" destOrd="1" presId="urn:microsoft.com/office/officeart/2005/8/layout/vList6"/>
    <dgm:cxn modelId="{37D32029-687B-4792-B932-943EFE326E8A}" srcId="{C8C33448-5320-405A-BF55-8663632CC4F3}" destId="{BE93E948-E77F-4C79-8316-278D31D3DFFC}" srcOrd="0" destOrd="0" parTransId="{17CE33EF-5401-4276-9D37-A3EFC0B0821A}" sibTransId="{6D824D44-7786-410A-94A3-8C02A5CD0D28}"/>
    <dgm:cxn modelId="{CA8AE7BA-5B70-4BE8-A7BF-8800A35C4E03}" srcId="{9FC49573-EEFF-4716-B925-E93EE1E6C3E6}" destId="{0D1E9889-BB0D-4928-B560-2EC847B2E096}" srcOrd="1" destOrd="0" parTransId="{3F7235D9-721F-4664-905F-DD53BF26EEC1}" sibTransId="{79B5DCA4-7E3F-4413-8642-A14FA07F46A7}"/>
    <dgm:cxn modelId="{B0010997-2E0C-4244-8E4D-196EFE0C3956}" srcId="{F6372668-18CA-4A18-A4EB-8DF2E3BD0BDA}" destId="{C8C33448-5320-405A-BF55-8663632CC4F3}" srcOrd="0" destOrd="0" parTransId="{C438CB49-E9BD-4D35-92AA-A3A149CCF5C1}" sibTransId="{45BB26BE-AD32-4DA2-B4C7-43F5771BF0E8}"/>
    <dgm:cxn modelId="{3488291A-1CC8-4C48-8909-29E2BA489D87}" srcId="{C8C33448-5320-405A-BF55-8663632CC4F3}" destId="{0EBDFAFD-1D7E-4AA3-83EE-76865A3791E3}" srcOrd="1" destOrd="0" parTransId="{9C1360B1-8918-44FD-B6CD-F3D753BD62E1}" sibTransId="{ECEFC4B8-6892-4F8F-83E0-B4D97D670CBD}"/>
    <dgm:cxn modelId="{07184819-CDF0-491C-8A31-3D44D8DC773D}" type="presOf" srcId="{9FC49573-EEFF-4716-B925-E93EE1E6C3E6}" destId="{5025176F-57BD-4C6E-B094-CD6658480FA9}" srcOrd="0" destOrd="0" presId="urn:microsoft.com/office/officeart/2005/8/layout/vList6"/>
    <dgm:cxn modelId="{268DAE9D-CE08-4961-8FB1-667E37783BEE}" type="presParOf" srcId="{D7D24B23-1763-488D-A967-93D6ACA51A82}" destId="{D2DFA935-4FAD-44C5-86FC-53D73C9CCA78}" srcOrd="0" destOrd="0" presId="urn:microsoft.com/office/officeart/2005/8/layout/vList6"/>
    <dgm:cxn modelId="{4B4DE7DB-C7D5-4C23-B0F8-AA58486A0372}" type="presParOf" srcId="{D2DFA935-4FAD-44C5-86FC-53D73C9CCA78}" destId="{807E3B61-5C51-492D-A594-FA251535981D}" srcOrd="0" destOrd="0" presId="urn:microsoft.com/office/officeart/2005/8/layout/vList6"/>
    <dgm:cxn modelId="{27E14D92-9BA3-4C69-A265-64B26DF43A5E}" type="presParOf" srcId="{D2DFA935-4FAD-44C5-86FC-53D73C9CCA78}" destId="{FDDB56BA-C902-4762-A34A-769E9459F04F}" srcOrd="1" destOrd="0" presId="urn:microsoft.com/office/officeart/2005/8/layout/vList6"/>
    <dgm:cxn modelId="{9D3271A4-D056-4883-B51A-1F6CF4D6ABD9}" type="presParOf" srcId="{D7D24B23-1763-488D-A967-93D6ACA51A82}" destId="{B52C0C59-2EF1-450B-9EA6-EEC9C91C9BF5}" srcOrd="1" destOrd="0" presId="urn:microsoft.com/office/officeart/2005/8/layout/vList6"/>
    <dgm:cxn modelId="{0F5B5F12-9165-4FFC-906B-BB368F18E836}" type="presParOf" srcId="{D7D24B23-1763-488D-A967-93D6ACA51A82}" destId="{9DB29189-45AD-4EBD-8659-58968EA14FC4}" srcOrd="2" destOrd="0" presId="urn:microsoft.com/office/officeart/2005/8/layout/vList6"/>
    <dgm:cxn modelId="{A954D0BE-63FD-486D-AAB8-B82C15630918}" type="presParOf" srcId="{9DB29189-45AD-4EBD-8659-58968EA14FC4}" destId="{5025176F-57BD-4C6E-B094-CD6658480FA9}" srcOrd="0" destOrd="0" presId="urn:microsoft.com/office/officeart/2005/8/layout/vList6"/>
    <dgm:cxn modelId="{D39ECF16-68CF-4EAF-9C00-04BD09593995}" type="presParOf" srcId="{9DB29189-45AD-4EBD-8659-58968EA14FC4}" destId="{72F64EB2-2C81-4B6A-B260-3A125311B30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03AFD-D84F-493D-A2E1-1A614F21D302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BDBF5F6-8E7A-4D55-A26B-ED27B0F242EF}">
      <dgm:prSet phldrT="[Текст]" custT="1"/>
      <dgm:spPr/>
      <dgm:t>
        <a:bodyPr/>
        <a:lstStyle/>
        <a:p>
          <a:r>
            <a:rPr lang="ru-RU" sz="1600" b="1" smtClean="0">
              <a:latin typeface="Arial" panose="020B0604020202020204" pitchFamily="34" charset="0"/>
              <a:cs typeface="Arial" panose="020B0604020202020204" pitchFamily="34" charset="0"/>
            </a:rPr>
            <a:t>Оцен-ка 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21C72-6650-40F9-978F-CC8CCB8F47D1}" type="parTrans" cxnId="{1807F3DC-D924-477C-B9F5-160C31386A73}">
      <dgm:prSet/>
      <dgm:spPr/>
      <dgm:t>
        <a:bodyPr/>
        <a:lstStyle/>
        <a:p>
          <a:endParaRPr lang="ru-RU"/>
        </a:p>
      </dgm:t>
    </dgm:pt>
    <dgm:pt modelId="{7D3AC39D-04A8-4C7D-BCA6-A1F407F6EE38}" type="sibTrans" cxnId="{1807F3DC-D924-477C-B9F5-160C31386A73}">
      <dgm:prSet/>
      <dgm:spPr/>
      <dgm:t>
        <a:bodyPr/>
        <a:lstStyle/>
        <a:p>
          <a:endParaRPr lang="ru-RU"/>
        </a:p>
      </dgm:t>
    </dgm:pt>
    <dgm:pt modelId="{993997F6-5B79-4254-86D3-015399BD9E64}">
      <dgm:prSet phldrT="[Текст]" custT="1"/>
      <dgm:spPr/>
      <dgm:t>
        <a:bodyPr/>
        <a:lstStyle/>
        <a:p>
          <a:r>
            <a:rPr lang="ru-RU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Син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-тез 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2C45-0B97-44BC-AC20-1454E787DF37}" type="parTrans" cxnId="{A8EDBB8B-3774-40C4-B761-704A2A491803}">
      <dgm:prSet/>
      <dgm:spPr/>
      <dgm:t>
        <a:bodyPr/>
        <a:lstStyle/>
        <a:p>
          <a:endParaRPr lang="ru-RU"/>
        </a:p>
      </dgm:t>
    </dgm:pt>
    <dgm:pt modelId="{11A21EB6-0BB6-4AFB-AC66-4882F375AFE7}" type="sibTrans" cxnId="{A8EDBB8B-3774-40C4-B761-704A2A491803}">
      <dgm:prSet/>
      <dgm:spPr/>
      <dgm:t>
        <a:bodyPr/>
        <a:lstStyle/>
        <a:p>
          <a:endParaRPr lang="ru-RU"/>
        </a:p>
      </dgm:t>
    </dgm:pt>
    <dgm:pt modelId="{D495EE4B-E411-478C-B10C-077721C18418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Анализ 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F6CBCF-8867-4197-9B68-919E12DE0214}" type="parTrans" cxnId="{100C6688-AC35-4279-8707-185989D2CFB7}">
      <dgm:prSet/>
      <dgm:spPr/>
      <dgm:t>
        <a:bodyPr/>
        <a:lstStyle/>
        <a:p>
          <a:endParaRPr lang="ru-RU"/>
        </a:p>
      </dgm:t>
    </dgm:pt>
    <dgm:pt modelId="{C33D33B6-AB95-4934-8264-9ECBDB9BC6D1}" type="sibTrans" cxnId="{100C6688-AC35-4279-8707-185989D2CFB7}">
      <dgm:prSet/>
      <dgm:spPr/>
      <dgm:t>
        <a:bodyPr/>
        <a:lstStyle/>
        <a:p>
          <a:endParaRPr lang="ru-RU"/>
        </a:p>
      </dgm:t>
    </dgm:pt>
    <dgm:pt modelId="{DCC2F221-8A4E-4B07-88D9-48D32A1C9DD6}">
      <dgm:prSet custT="1"/>
      <dgm:spPr/>
      <dgm:t>
        <a:bodyPr/>
        <a:lstStyle/>
        <a:p>
          <a:r>
            <a:rPr lang="ru-RU" sz="2000" b="1" smtClean="0">
              <a:latin typeface="Arial" panose="020B0604020202020204" pitchFamily="34" charset="0"/>
              <a:cs typeface="Arial" panose="020B0604020202020204" pitchFamily="34" charset="0"/>
            </a:rPr>
            <a:t>Использо-вание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ECEBD-1A4D-4E07-8D5D-F203E83FBDE6}" type="parTrans" cxnId="{C195A36D-2DAE-4E78-9965-0150E0A6C744}">
      <dgm:prSet/>
      <dgm:spPr/>
      <dgm:t>
        <a:bodyPr/>
        <a:lstStyle/>
        <a:p>
          <a:endParaRPr lang="ru-RU"/>
        </a:p>
      </dgm:t>
    </dgm:pt>
    <dgm:pt modelId="{84ED0585-AE43-4C77-AB83-F8DF3CCB0A90}" type="sibTrans" cxnId="{C195A36D-2DAE-4E78-9965-0150E0A6C744}">
      <dgm:prSet/>
      <dgm:spPr/>
      <dgm:t>
        <a:bodyPr/>
        <a:lstStyle/>
        <a:p>
          <a:endParaRPr lang="ru-RU"/>
        </a:p>
      </dgm:t>
    </dgm:pt>
    <dgm:pt modelId="{F9D9DE00-1878-456C-A865-D9D5304054C8}">
      <dgm:prSet custT="1"/>
      <dgm:spPr/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Понимание 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B991D-CB3A-4857-BEB5-33C448D81AEF}" type="parTrans" cxnId="{4314AE89-FC6D-4193-ACCD-5F5C51FC5FC8}">
      <dgm:prSet/>
      <dgm:spPr/>
      <dgm:t>
        <a:bodyPr/>
        <a:lstStyle/>
        <a:p>
          <a:endParaRPr lang="ru-RU"/>
        </a:p>
      </dgm:t>
    </dgm:pt>
    <dgm:pt modelId="{B96563ED-7624-4B0C-974F-4F54A47C41EF}" type="sibTrans" cxnId="{4314AE89-FC6D-4193-ACCD-5F5C51FC5FC8}">
      <dgm:prSet/>
      <dgm:spPr/>
      <dgm:t>
        <a:bodyPr/>
        <a:lstStyle/>
        <a:p>
          <a:endParaRPr lang="ru-RU"/>
        </a:p>
      </dgm:t>
    </dgm:pt>
    <dgm:pt modelId="{2416788F-86D9-4031-8CCC-DF87B0854ACC}">
      <dgm:prSet custT="1"/>
      <dgm:spPr/>
      <dgm:t>
        <a:bodyPr/>
        <a:lstStyle/>
        <a:p>
          <a:r>
            <a:rPr lang="ru-RU" sz="2800" b="1" dirty="0" smtClean="0">
              <a:latin typeface="Arial" panose="020B0604020202020204" pitchFamily="34" charset="0"/>
              <a:cs typeface="Arial" panose="020B0604020202020204" pitchFamily="34" charset="0"/>
            </a:rPr>
            <a:t>Знание </a:t>
          </a:r>
          <a:endParaRPr lang="ru-RU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D2BBB4-5754-44BC-ABFA-D52E8F1ACFF1}" type="parTrans" cxnId="{17655677-040B-4311-9DA4-0D62A3BAEB2B}">
      <dgm:prSet/>
      <dgm:spPr/>
      <dgm:t>
        <a:bodyPr/>
        <a:lstStyle/>
        <a:p>
          <a:endParaRPr lang="ru-RU"/>
        </a:p>
      </dgm:t>
    </dgm:pt>
    <dgm:pt modelId="{1C45D285-5AFA-43F6-B265-0ABC31BCEB99}" type="sibTrans" cxnId="{17655677-040B-4311-9DA4-0D62A3BAEB2B}">
      <dgm:prSet/>
      <dgm:spPr/>
      <dgm:t>
        <a:bodyPr/>
        <a:lstStyle/>
        <a:p>
          <a:endParaRPr lang="ru-RU"/>
        </a:p>
      </dgm:t>
    </dgm:pt>
    <dgm:pt modelId="{7F3438FE-FCE5-4C3B-9E9B-C519621D5563}" type="pres">
      <dgm:prSet presAssocID="{16D03AFD-D84F-493D-A2E1-1A614F21D3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85FC45-8E45-44C8-AEB8-669D0EBB60BA}" type="pres">
      <dgm:prSet presAssocID="{3BDBF5F6-8E7A-4D55-A26B-ED27B0F242EF}" presName="Name8" presStyleCnt="0"/>
      <dgm:spPr/>
    </dgm:pt>
    <dgm:pt modelId="{1D44961B-6976-4031-8755-11804FE23676}" type="pres">
      <dgm:prSet presAssocID="{3BDBF5F6-8E7A-4D55-A26B-ED27B0F242EF}" presName="level" presStyleLbl="node1" presStyleIdx="0" presStyleCnt="6" custScaleX="106863" custLinFactNeighborX="0" custLinFactNeighborY="-17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1F245-88FE-4C4B-8812-F0985D4B3EEC}" type="pres">
      <dgm:prSet presAssocID="{3BDBF5F6-8E7A-4D55-A26B-ED27B0F242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84E42-A9F9-4521-9008-453239CFB43E}" type="pres">
      <dgm:prSet presAssocID="{993997F6-5B79-4254-86D3-015399BD9E64}" presName="Name8" presStyleCnt="0"/>
      <dgm:spPr/>
    </dgm:pt>
    <dgm:pt modelId="{4733856E-0F49-4A33-9BAA-3DF5E5AF20CD}" type="pres">
      <dgm:prSet presAssocID="{993997F6-5B79-4254-86D3-015399BD9E64}" presName="level" presStyleLbl="node1" presStyleIdx="1" presStyleCnt="6" custScaleX="102514" custLinFactNeighborX="2174" custLinFactNeighborY="-2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A10D9-FD69-45B2-BF18-CD29AD09C80E}" type="pres">
      <dgm:prSet presAssocID="{993997F6-5B79-4254-86D3-015399BD9E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F2C9A-1C6F-466B-8529-0B317663D1C8}" type="pres">
      <dgm:prSet presAssocID="{D495EE4B-E411-478C-B10C-077721C18418}" presName="Name8" presStyleCnt="0"/>
      <dgm:spPr/>
    </dgm:pt>
    <dgm:pt modelId="{97B01A31-ECC8-4AE1-8B7B-4523BD9E9CA2}" type="pres">
      <dgm:prSet presAssocID="{D495EE4B-E411-478C-B10C-077721C18418}" presName="level" presStyleLbl="node1" presStyleIdx="2" presStyleCnt="6" custScaleX="101949" custScaleY="1144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C96DA-9C29-4125-BB2E-6D65C66AFCFF}" type="pres">
      <dgm:prSet presAssocID="{D495EE4B-E411-478C-B10C-077721C184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B1519-BCA2-4ADE-9CD6-FF62B514A268}" type="pres">
      <dgm:prSet presAssocID="{DCC2F221-8A4E-4B07-88D9-48D32A1C9DD6}" presName="Name8" presStyleCnt="0"/>
      <dgm:spPr/>
    </dgm:pt>
    <dgm:pt modelId="{9E5D8F26-469F-448A-9129-84ACBEAB6877}" type="pres">
      <dgm:prSet presAssocID="{DCC2F221-8A4E-4B07-88D9-48D32A1C9DD6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C2A51-7F66-41E1-895E-002A7F963379}" type="pres">
      <dgm:prSet presAssocID="{DCC2F221-8A4E-4B07-88D9-48D32A1C9D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8724C-C93F-432C-B964-29EF2CA4FB2E}" type="pres">
      <dgm:prSet presAssocID="{F9D9DE00-1878-456C-A865-D9D5304054C8}" presName="Name8" presStyleCnt="0"/>
      <dgm:spPr/>
    </dgm:pt>
    <dgm:pt modelId="{D8D2849C-6B6A-41ED-B13C-655F30B46BB9}" type="pres">
      <dgm:prSet presAssocID="{F9D9DE00-1878-456C-A865-D9D5304054C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69F7E-E014-45BD-A665-F1D72206A828}" type="pres">
      <dgm:prSet presAssocID="{F9D9DE00-1878-456C-A865-D9D5304054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73F59-02CF-4A5F-8037-115CAD20DFCD}" type="pres">
      <dgm:prSet presAssocID="{2416788F-86D9-4031-8CCC-DF87B0854ACC}" presName="Name8" presStyleCnt="0"/>
      <dgm:spPr/>
    </dgm:pt>
    <dgm:pt modelId="{37FF9AED-E99C-4160-BA6D-A5FB8B44FE58}" type="pres">
      <dgm:prSet presAssocID="{2416788F-86D9-4031-8CCC-DF87B0854ACC}" presName="level" presStyleLbl="node1" presStyleIdx="5" presStyleCnt="6" custLinFactNeighborX="1818" custLinFactNeighborY="29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43BCE-892F-4474-A066-42874901DBBA}" type="pres">
      <dgm:prSet presAssocID="{2416788F-86D9-4031-8CCC-DF87B0854A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07F3DC-D924-477C-B9F5-160C31386A73}" srcId="{16D03AFD-D84F-493D-A2E1-1A614F21D302}" destId="{3BDBF5F6-8E7A-4D55-A26B-ED27B0F242EF}" srcOrd="0" destOrd="0" parTransId="{F7021C72-6650-40F9-978F-CC8CCB8F47D1}" sibTransId="{7D3AC39D-04A8-4C7D-BCA6-A1F407F6EE38}"/>
    <dgm:cxn modelId="{56E3EEAC-65BA-47F5-A62E-CEEDDE198921}" type="presOf" srcId="{3BDBF5F6-8E7A-4D55-A26B-ED27B0F242EF}" destId="{99C1F245-88FE-4C4B-8812-F0985D4B3EEC}" srcOrd="1" destOrd="0" presId="urn:microsoft.com/office/officeart/2005/8/layout/pyramid1"/>
    <dgm:cxn modelId="{BC9DC418-1B88-4121-9934-B36B3A16FC0B}" type="presOf" srcId="{F9D9DE00-1878-456C-A865-D9D5304054C8}" destId="{16E69F7E-E014-45BD-A665-F1D72206A828}" srcOrd="1" destOrd="0" presId="urn:microsoft.com/office/officeart/2005/8/layout/pyramid1"/>
    <dgm:cxn modelId="{E335871E-DA94-41C6-8EC2-CEF5C7343956}" type="presOf" srcId="{993997F6-5B79-4254-86D3-015399BD9E64}" destId="{4733856E-0F49-4A33-9BAA-3DF5E5AF20CD}" srcOrd="0" destOrd="0" presId="urn:microsoft.com/office/officeart/2005/8/layout/pyramid1"/>
    <dgm:cxn modelId="{BAC7F011-E30E-4E96-8BDA-2689773BD2C9}" type="presOf" srcId="{D495EE4B-E411-478C-B10C-077721C18418}" destId="{4FFC96DA-9C29-4125-BB2E-6D65C66AFCFF}" srcOrd="1" destOrd="0" presId="urn:microsoft.com/office/officeart/2005/8/layout/pyramid1"/>
    <dgm:cxn modelId="{9718ECDA-B275-4890-8D2F-9026D453C3D0}" type="presOf" srcId="{993997F6-5B79-4254-86D3-015399BD9E64}" destId="{78FA10D9-FD69-45B2-BF18-CD29AD09C80E}" srcOrd="1" destOrd="0" presId="urn:microsoft.com/office/officeart/2005/8/layout/pyramid1"/>
    <dgm:cxn modelId="{F87B2676-39AA-4AB2-AF50-D04FB51B73B3}" type="presOf" srcId="{3BDBF5F6-8E7A-4D55-A26B-ED27B0F242EF}" destId="{1D44961B-6976-4031-8755-11804FE23676}" srcOrd="0" destOrd="0" presId="urn:microsoft.com/office/officeart/2005/8/layout/pyramid1"/>
    <dgm:cxn modelId="{A8EDBB8B-3774-40C4-B761-704A2A491803}" srcId="{16D03AFD-D84F-493D-A2E1-1A614F21D302}" destId="{993997F6-5B79-4254-86D3-015399BD9E64}" srcOrd="1" destOrd="0" parTransId="{1B8A2C45-0B97-44BC-AC20-1454E787DF37}" sibTransId="{11A21EB6-0BB6-4AFB-AC66-4882F375AFE7}"/>
    <dgm:cxn modelId="{4314AE89-FC6D-4193-ACCD-5F5C51FC5FC8}" srcId="{16D03AFD-D84F-493D-A2E1-1A614F21D302}" destId="{F9D9DE00-1878-456C-A865-D9D5304054C8}" srcOrd="4" destOrd="0" parTransId="{944B991D-CB3A-4857-BEB5-33C448D81AEF}" sibTransId="{B96563ED-7624-4B0C-974F-4F54A47C41EF}"/>
    <dgm:cxn modelId="{8210A801-1468-4010-A344-A48C0208C828}" type="presOf" srcId="{F9D9DE00-1878-456C-A865-D9D5304054C8}" destId="{D8D2849C-6B6A-41ED-B13C-655F30B46BB9}" srcOrd="0" destOrd="0" presId="urn:microsoft.com/office/officeart/2005/8/layout/pyramid1"/>
    <dgm:cxn modelId="{42DFC306-CC0D-4A6D-8391-36BC7EBF5314}" type="presOf" srcId="{2416788F-86D9-4031-8CCC-DF87B0854ACC}" destId="{AC843BCE-892F-4474-A066-42874901DBBA}" srcOrd="1" destOrd="0" presId="urn:microsoft.com/office/officeart/2005/8/layout/pyramid1"/>
    <dgm:cxn modelId="{100C6688-AC35-4279-8707-185989D2CFB7}" srcId="{16D03AFD-D84F-493D-A2E1-1A614F21D302}" destId="{D495EE4B-E411-478C-B10C-077721C18418}" srcOrd="2" destOrd="0" parTransId="{F4F6CBCF-8867-4197-9B68-919E12DE0214}" sibTransId="{C33D33B6-AB95-4934-8264-9ECBDB9BC6D1}"/>
    <dgm:cxn modelId="{5FD43AE3-8A66-4BB9-B51D-FA82FCBD1061}" type="presOf" srcId="{DCC2F221-8A4E-4B07-88D9-48D32A1C9DD6}" destId="{9E5D8F26-469F-448A-9129-84ACBEAB6877}" srcOrd="0" destOrd="0" presId="urn:microsoft.com/office/officeart/2005/8/layout/pyramid1"/>
    <dgm:cxn modelId="{E458022A-B37E-491A-9278-587A4B7811BE}" type="presOf" srcId="{2416788F-86D9-4031-8CCC-DF87B0854ACC}" destId="{37FF9AED-E99C-4160-BA6D-A5FB8B44FE58}" srcOrd="0" destOrd="0" presId="urn:microsoft.com/office/officeart/2005/8/layout/pyramid1"/>
    <dgm:cxn modelId="{AC3D190D-AA69-40C5-B97F-0A3C10DF1FAD}" type="presOf" srcId="{16D03AFD-D84F-493D-A2E1-1A614F21D302}" destId="{7F3438FE-FCE5-4C3B-9E9B-C519621D5563}" srcOrd="0" destOrd="0" presId="urn:microsoft.com/office/officeart/2005/8/layout/pyramid1"/>
    <dgm:cxn modelId="{17655677-040B-4311-9DA4-0D62A3BAEB2B}" srcId="{16D03AFD-D84F-493D-A2E1-1A614F21D302}" destId="{2416788F-86D9-4031-8CCC-DF87B0854ACC}" srcOrd="5" destOrd="0" parTransId="{1DD2BBB4-5754-44BC-ABFA-D52E8F1ACFF1}" sibTransId="{1C45D285-5AFA-43F6-B265-0ABC31BCEB99}"/>
    <dgm:cxn modelId="{C195A36D-2DAE-4E78-9965-0150E0A6C744}" srcId="{16D03AFD-D84F-493D-A2E1-1A614F21D302}" destId="{DCC2F221-8A4E-4B07-88D9-48D32A1C9DD6}" srcOrd="3" destOrd="0" parTransId="{CC7ECEBD-1A4D-4E07-8D5D-F203E83FBDE6}" sibTransId="{84ED0585-AE43-4C77-AB83-F8DF3CCB0A90}"/>
    <dgm:cxn modelId="{6C138A48-A971-423F-A553-B2D73DA495ED}" type="presOf" srcId="{DCC2F221-8A4E-4B07-88D9-48D32A1C9DD6}" destId="{3E9C2A51-7F66-41E1-895E-002A7F963379}" srcOrd="1" destOrd="0" presId="urn:microsoft.com/office/officeart/2005/8/layout/pyramid1"/>
    <dgm:cxn modelId="{95FF185A-D2B1-4118-A474-7B4C6141B4CB}" type="presOf" srcId="{D495EE4B-E411-478C-B10C-077721C18418}" destId="{97B01A31-ECC8-4AE1-8B7B-4523BD9E9CA2}" srcOrd="0" destOrd="0" presId="urn:microsoft.com/office/officeart/2005/8/layout/pyramid1"/>
    <dgm:cxn modelId="{3D772E50-3072-452A-88D2-8EDF3B76CA68}" type="presParOf" srcId="{7F3438FE-FCE5-4C3B-9E9B-C519621D5563}" destId="{9E85FC45-8E45-44C8-AEB8-669D0EBB60BA}" srcOrd="0" destOrd="0" presId="urn:microsoft.com/office/officeart/2005/8/layout/pyramid1"/>
    <dgm:cxn modelId="{F0D12D4B-A639-41D6-BC71-F0D9DE9F2787}" type="presParOf" srcId="{9E85FC45-8E45-44C8-AEB8-669D0EBB60BA}" destId="{1D44961B-6976-4031-8755-11804FE23676}" srcOrd="0" destOrd="0" presId="urn:microsoft.com/office/officeart/2005/8/layout/pyramid1"/>
    <dgm:cxn modelId="{9364EE5F-7AEC-4747-8CC6-B1C43FBBFD75}" type="presParOf" srcId="{9E85FC45-8E45-44C8-AEB8-669D0EBB60BA}" destId="{99C1F245-88FE-4C4B-8812-F0985D4B3EEC}" srcOrd="1" destOrd="0" presId="urn:microsoft.com/office/officeart/2005/8/layout/pyramid1"/>
    <dgm:cxn modelId="{5314C716-0CAB-4227-91FB-F044373FE0AC}" type="presParOf" srcId="{7F3438FE-FCE5-4C3B-9E9B-C519621D5563}" destId="{A8484E42-A9F9-4521-9008-453239CFB43E}" srcOrd="1" destOrd="0" presId="urn:microsoft.com/office/officeart/2005/8/layout/pyramid1"/>
    <dgm:cxn modelId="{6CA0B1AB-EC82-4BD0-96DF-2072F560AE46}" type="presParOf" srcId="{A8484E42-A9F9-4521-9008-453239CFB43E}" destId="{4733856E-0F49-4A33-9BAA-3DF5E5AF20CD}" srcOrd="0" destOrd="0" presId="urn:microsoft.com/office/officeart/2005/8/layout/pyramid1"/>
    <dgm:cxn modelId="{EE5C3256-2CBB-4BC6-901C-611FA67C0360}" type="presParOf" srcId="{A8484E42-A9F9-4521-9008-453239CFB43E}" destId="{78FA10D9-FD69-45B2-BF18-CD29AD09C80E}" srcOrd="1" destOrd="0" presId="urn:microsoft.com/office/officeart/2005/8/layout/pyramid1"/>
    <dgm:cxn modelId="{351A49F2-79A5-4F28-8399-CB6261CFA011}" type="presParOf" srcId="{7F3438FE-FCE5-4C3B-9E9B-C519621D5563}" destId="{ADAF2C9A-1C6F-466B-8529-0B317663D1C8}" srcOrd="2" destOrd="0" presId="urn:microsoft.com/office/officeart/2005/8/layout/pyramid1"/>
    <dgm:cxn modelId="{3F489408-58DB-4DFC-82BA-F5E1067A9AD4}" type="presParOf" srcId="{ADAF2C9A-1C6F-466B-8529-0B317663D1C8}" destId="{97B01A31-ECC8-4AE1-8B7B-4523BD9E9CA2}" srcOrd="0" destOrd="0" presId="urn:microsoft.com/office/officeart/2005/8/layout/pyramid1"/>
    <dgm:cxn modelId="{161ADF08-D0D7-4F4F-99D7-213958F284FB}" type="presParOf" srcId="{ADAF2C9A-1C6F-466B-8529-0B317663D1C8}" destId="{4FFC96DA-9C29-4125-BB2E-6D65C66AFCFF}" srcOrd="1" destOrd="0" presId="urn:microsoft.com/office/officeart/2005/8/layout/pyramid1"/>
    <dgm:cxn modelId="{165CF94D-5FC1-4D2F-86BF-106985942F7C}" type="presParOf" srcId="{7F3438FE-FCE5-4C3B-9E9B-C519621D5563}" destId="{3BDB1519-BCA2-4ADE-9CD6-FF62B514A268}" srcOrd="3" destOrd="0" presId="urn:microsoft.com/office/officeart/2005/8/layout/pyramid1"/>
    <dgm:cxn modelId="{394861F4-C3A1-4366-9BB2-D5A1A8F4564F}" type="presParOf" srcId="{3BDB1519-BCA2-4ADE-9CD6-FF62B514A268}" destId="{9E5D8F26-469F-448A-9129-84ACBEAB6877}" srcOrd="0" destOrd="0" presId="urn:microsoft.com/office/officeart/2005/8/layout/pyramid1"/>
    <dgm:cxn modelId="{62C63EEB-E572-4397-95B1-4C56F385777B}" type="presParOf" srcId="{3BDB1519-BCA2-4ADE-9CD6-FF62B514A268}" destId="{3E9C2A51-7F66-41E1-895E-002A7F963379}" srcOrd="1" destOrd="0" presId="urn:microsoft.com/office/officeart/2005/8/layout/pyramid1"/>
    <dgm:cxn modelId="{6116654F-88E9-4142-B5B4-1F6BC712F815}" type="presParOf" srcId="{7F3438FE-FCE5-4C3B-9E9B-C519621D5563}" destId="{5AA8724C-C93F-432C-B964-29EF2CA4FB2E}" srcOrd="4" destOrd="0" presId="urn:microsoft.com/office/officeart/2005/8/layout/pyramid1"/>
    <dgm:cxn modelId="{98C0FA5A-6CAA-46A9-B590-27FB4019947D}" type="presParOf" srcId="{5AA8724C-C93F-432C-B964-29EF2CA4FB2E}" destId="{D8D2849C-6B6A-41ED-B13C-655F30B46BB9}" srcOrd="0" destOrd="0" presId="urn:microsoft.com/office/officeart/2005/8/layout/pyramid1"/>
    <dgm:cxn modelId="{AD08B66D-6F0C-4A83-970C-2E0E8D25D6EA}" type="presParOf" srcId="{5AA8724C-C93F-432C-B964-29EF2CA4FB2E}" destId="{16E69F7E-E014-45BD-A665-F1D72206A828}" srcOrd="1" destOrd="0" presId="urn:microsoft.com/office/officeart/2005/8/layout/pyramid1"/>
    <dgm:cxn modelId="{1E3B1BD9-6EE0-4C54-828C-9B99F472DDEC}" type="presParOf" srcId="{7F3438FE-FCE5-4C3B-9E9B-C519621D5563}" destId="{9BA73F59-02CF-4A5F-8037-115CAD20DFCD}" srcOrd="5" destOrd="0" presId="urn:microsoft.com/office/officeart/2005/8/layout/pyramid1"/>
    <dgm:cxn modelId="{D6AAC713-0425-4ED0-A997-C8A0F750D82E}" type="presParOf" srcId="{9BA73F59-02CF-4A5F-8037-115CAD20DFCD}" destId="{37FF9AED-E99C-4160-BA6D-A5FB8B44FE58}" srcOrd="0" destOrd="0" presId="urn:microsoft.com/office/officeart/2005/8/layout/pyramid1"/>
    <dgm:cxn modelId="{617BCE3E-0929-4B8E-BFD4-A965ADDBCB14}" type="presParOf" srcId="{9BA73F59-02CF-4A5F-8037-115CAD20DFCD}" destId="{AC843BCE-892F-4474-A066-42874901DB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ABC345-C79D-4F93-9187-BEDAA20E027A}" type="doc">
      <dgm:prSet loTypeId="urn:microsoft.com/office/officeart/2005/8/layout/cycle4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98A61E3-B7DA-456A-B617-0EF028A6290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Эвристическое обучение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08F2B-7EDA-492E-A762-A78694916AA4}" type="parTrans" cxnId="{53188750-24C7-4215-9ABB-90DDCE423E50}">
      <dgm:prSet/>
      <dgm:spPr/>
      <dgm:t>
        <a:bodyPr/>
        <a:lstStyle/>
        <a:p>
          <a:endParaRPr lang="ru-RU"/>
        </a:p>
      </dgm:t>
    </dgm:pt>
    <dgm:pt modelId="{368105F8-7D40-4ABA-B9CA-26947E79489F}" type="sibTrans" cxnId="{53188750-24C7-4215-9ABB-90DDCE423E50}">
      <dgm:prSet/>
      <dgm:spPr/>
      <dgm:t>
        <a:bodyPr/>
        <a:lstStyle/>
        <a:p>
          <a:endParaRPr lang="ru-RU"/>
        </a:p>
      </dgm:t>
    </dgm:pt>
    <dgm:pt modelId="{A53E93C8-C2DE-4F3B-AEB4-F42A541F6F53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Развивающее обучение 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Эльконина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-Давыдова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09F9C-81A9-4283-9BC0-1780E3C977DB}" type="parTrans" cxnId="{5003D0C5-3E99-4DF3-8EEA-783024E02431}">
      <dgm:prSet/>
      <dgm:spPr/>
      <dgm:t>
        <a:bodyPr/>
        <a:lstStyle/>
        <a:p>
          <a:endParaRPr lang="ru-RU"/>
        </a:p>
      </dgm:t>
    </dgm:pt>
    <dgm:pt modelId="{0EE77315-32CA-4283-B5A1-872100871B59}" type="sibTrans" cxnId="{5003D0C5-3E99-4DF3-8EEA-783024E02431}">
      <dgm:prSet/>
      <dgm:spPr/>
      <dgm:t>
        <a:bodyPr/>
        <a:lstStyle/>
        <a:p>
          <a:endParaRPr lang="ru-RU"/>
        </a:p>
      </dgm:t>
    </dgm:pt>
    <dgm:pt modelId="{7101ADB8-3D10-42EA-9465-B547415AF407}">
      <dgm:prSet phldrT="[Текст]" custT="1"/>
      <dgm:spPr/>
      <dgm:t>
        <a:bodyPr/>
        <a:lstStyle/>
        <a:p>
          <a:r>
            <a:rPr lang="ru-RU" sz="1200" dirty="0" smtClean="0"/>
            <a:t>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Технология  критического мышления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934DA1-29FB-4828-A5AD-0C8CDD9A83B9}" type="parTrans" cxnId="{08CE3D64-D83C-4E28-BFD7-9BC67F0C06B0}">
      <dgm:prSet/>
      <dgm:spPr/>
      <dgm:t>
        <a:bodyPr/>
        <a:lstStyle/>
        <a:p>
          <a:endParaRPr lang="ru-RU"/>
        </a:p>
      </dgm:t>
    </dgm:pt>
    <dgm:pt modelId="{E01428A0-9C75-4A41-AA1A-B2451E1120CC}" type="sibTrans" cxnId="{08CE3D64-D83C-4E28-BFD7-9BC67F0C06B0}">
      <dgm:prSet/>
      <dgm:spPr/>
      <dgm:t>
        <a:bodyPr/>
        <a:lstStyle/>
        <a:p>
          <a:endParaRPr lang="ru-RU"/>
        </a:p>
      </dgm:t>
    </dgm:pt>
    <dgm:pt modelId="{6DD5C1B2-6289-4380-89FC-3C34FE222773}">
      <dgm:prSet phldrT="[Текст]" custT="1"/>
      <dgm:spPr/>
      <dgm:t>
        <a:bodyPr/>
        <a:lstStyle/>
        <a:p>
          <a:pPr algn="ctr"/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Мыследеятельностная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педагогика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959731-2B9C-444A-BC79-3A7F62D7E527}" type="parTrans" cxnId="{A6B4464B-2D4C-478C-A69E-445AC8FC9EFD}">
      <dgm:prSet/>
      <dgm:spPr/>
      <dgm:t>
        <a:bodyPr/>
        <a:lstStyle/>
        <a:p>
          <a:endParaRPr lang="ru-RU"/>
        </a:p>
      </dgm:t>
    </dgm:pt>
    <dgm:pt modelId="{5D592142-0476-425F-A701-270302B29FD8}" type="sibTrans" cxnId="{A6B4464B-2D4C-478C-A69E-445AC8FC9EFD}">
      <dgm:prSet/>
      <dgm:spPr/>
      <dgm:t>
        <a:bodyPr/>
        <a:lstStyle/>
        <a:p>
          <a:endParaRPr lang="ru-RU"/>
        </a:p>
      </dgm:t>
    </dgm:pt>
    <dgm:pt modelId="{909A1C72-839F-4EFE-8F81-14DD44F09BAF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Проектный метод обучения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A44571-69DD-411A-98F4-88154D77F8D1}" type="parTrans" cxnId="{B3E9C069-1773-4ECA-ABF5-7AA46543E05E}">
      <dgm:prSet/>
      <dgm:spPr/>
      <dgm:t>
        <a:bodyPr/>
        <a:lstStyle/>
        <a:p>
          <a:endParaRPr lang="ru-RU"/>
        </a:p>
      </dgm:t>
    </dgm:pt>
    <dgm:pt modelId="{A47E65E7-0B80-4C2C-BCE7-C89B15B22F3B}" type="sibTrans" cxnId="{B3E9C069-1773-4ECA-ABF5-7AA46543E05E}">
      <dgm:prSet/>
      <dgm:spPr/>
      <dgm:t>
        <a:bodyPr/>
        <a:lstStyle/>
        <a:p>
          <a:endParaRPr lang="ru-RU"/>
        </a:p>
      </dgm:t>
    </dgm:pt>
    <dgm:pt modelId="{5B4BB9D0-8923-4D25-957F-53490F9CC908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Логико-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слысловое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моделирование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D59FC-72DA-4F0D-8B0D-731B45D8C5BD}" type="parTrans" cxnId="{0D8A677E-DDB3-41E5-B4EC-F7D92F2390D6}">
      <dgm:prSet/>
      <dgm:spPr/>
      <dgm:t>
        <a:bodyPr/>
        <a:lstStyle/>
        <a:p>
          <a:endParaRPr lang="ru-RU"/>
        </a:p>
      </dgm:t>
    </dgm:pt>
    <dgm:pt modelId="{61B71575-D8BC-4403-96AF-613585ABE295}" type="sibTrans" cxnId="{0D8A677E-DDB3-41E5-B4EC-F7D92F2390D6}">
      <dgm:prSet/>
      <dgm:spPr/>
      <dgm:t>
        <a:bodyPr/>
        <a:lstStyle/>
        <a:p>
          <a:endParaRPr lang="ru-RU"/>
        </a:p>
      </dgm:t>
    </dgm:pt>
    <dgm:pt modelId="{038C6A51-F0F3-4652-84DC-EED63CED5452}">
      <dgm:prSet phldrT="[Текст]" custT="1"/>
      <dgm:spPr/>
      <dgm:t>
        <a:bodyPr/>
        <a:lstStyle/>
        <a:p>
          <a:pPr algn="ctr"/>
          <a:endParaRPr lang="ru-RU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Технология решения изобретательских задач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16824C-262C-4602-AB81-14AE78F9DEF5}" type="parTrans" cxnId="{B78D25BE-08AE-4135-B003-D6D74872A983}">
      <dgm:prSet/>
      <dgm:spPr/>
      <dgm:t>
        <a:bodyPr/>
        <a:lstStyle/>
        <a:p>
          <a:endParaRPr lang="ru-RU"/>
        </a:p>
      </dgm:t>
    </dgm:pt>
    <dgm:pt modelId="{D7294D5B-FF2C-4299-B273-6653BCB9C056}" type="sibTrans" cxnId="{B78D25BE-08AE-4135-B003-D6D74872A983}">
      <dgm:prSet/>
      <dgm:spPr/>
      <dgm:t>
        <a:bodyPr/>
        <a:lstStyle/>
        <a:p>
          <a:endParaRPr lang="ru-RU"/>
        </a:p>
      </dgm:t>
    </dgm:pt>
    <dgm:pt modelId="{AF288E59-1638-4D0C-9495-CD70838DA60B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Коммуникативная дидактика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2AEA66-AB9D-4111-B133-6D58AACF060E}" type="parTrans" cxnId="{A8EC35F4-B69D-4AD8-8C7F-62456D4616DD}">
      <dgm:prSet/>
      <dgm:spPr/>
      <dgm:t>
        <a:bodyPr/>
        <a:lstStyle/>
        <a:p>
          <a:endParaRPr lang="ru-RU"/>
        </a:p>
      </dgm:t>
    </dgm:pt>
    <dgm:pt modelId="{25736BB9-7913-49E1-AC43-F29CA1357159}" type="sibTrans" cxnId="{A8EC35F4-B69D-4AD8-8C7F-62456D4616DD}">
      <dgm:prSet/>
      <dgm:spPr/>
      <dgm:t>
        <a:bodyPr/>
        <a:lstStyle/>
        <a:p>
          <a:endParaRPr lang="ru-RU"/>
        </a:p>
      </dgm:t>
    </dgm:pt>
    <dgm:pt modelId="{3B325866-2B49-4E4E-8069-6199F24958BF}" type="pres">
      <dgm:prSet presAssocID="{F6ABC345-C79D-4F93-9187-BEDAA20E027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030A70-7A93-4CE1-BD07-4214F0877BF2}" type="pres">
      <dgm:prSet presAssocID="{F6ABC345-C79D-4F93-9187-BEDAA20E027A}" presName="children" presStyleCnt="0"/>
      <dgm:spPr/>
    </dgm:pt>
    <dgm:pt modelId="{FBE7115C-4504-4480-8DD5-331A97B3209E}" type="pres">
      <dgm:prSet presAssocID="{F6ABC345-C79D-4F93-9187-BEDAA20E027A}" presName="child1group" presStyleCnt="0"/>
      <dgm:spPr/>
    </dgm:pt>
    <dgm:pt modelId="{5B968A9A-2B46-49C8-8774-DEAD798059C8}" type="pres">
      <dgm:prSet presAssocID="{F6ABC345-C79D-4F93-9187-BEDAA20E027A}" presName="child1" presStyleLbl="bgAcc1" presStyleIdx="0" presStyleCnt="4" custScaleX="172034" custLinFactNeighborX="-15618"/>
      <dgm:spPr/>
      <dgm:t>
        <a:bodyPr/>
        <a:lstStyle/>
        <a:p>
          <a:endParaRPr lang="ru-RU"/>
        </a:p>
      </dgm:t>
    </dgm:pt>
    <dgm:pt modelId="{B3DF4E34-0E15-4BB9-A216-A2FB1CF1CA4A}" type="pres">
      <dgm:prSet presAssocID="{F6ABC345-C79D-4F93-9187-BEDAA20E027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9A36F-A3C5-44B5-BB03-45D0C45DA35F}" type="pres">
      <dgm:prSet presAssocID="{F6ABC345-C79D-4F93-9187-BEDAA20E027A}" presName="child2group" presStyleCnt="0"/>
      <dgm:spPr/>
    </dgm:pt>
    <dgm:pt modelId="{0BC0EEE2-A3FD-4CDD-9F4B-D810ABB4CF6B}" type="pres">
      <dgm:prSet presAssocID="{F6ABC345-C79D-4F93-9187-BEDAA20E027A}" presName="child2" presStyleLbl="bgAcc1" presStyleIdx="1" presStyleCnt="4" custScaleX="172498" custLinFactNeighborX="28788"/>
      <dgm:spPr/>
      <dgm:t>
        <a:bodyPr/>
        <a:lstStyle/>
        <a:p>
          <a:endParaRPr lang="ru-RU"/>
        </a:p>
      </dgm:t>
    </dgm:pt>
    <dgm:pt modelId="{800E7AA3-C6AF-4F1B-A02C-C9070DBD4D2B}" type="pres">
      <dgm:prSet presAssocID="{F6ABC345-C79D-4F93-9187-BEDAA20E027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3DB4D-12F8-4C77-96BB-AB4496ADC36A}" type="pres">
      <dgm:prSet presAssocID="{F6ABC345-C79D-4F93-9187-BEDAA20E027A}" presName="child3group" presStyleCnt="0"/>
      <dgm:spPr/>
    </dgm:pt>
    <dgm:pt modelId="{9613889C-4020-4A5A-924E-E3D360B67C83}" type="pres">
      <dgm:prSet presAssocID="{F6ABC345-C79D-4F93-9187-BEDAA20E027A}" presName="child3" presStyleLbl="bgAcc1" presStyleIdx="2" presStyleCnt="4" custScaleX="171341" custLinFactNeighborX="33262" custLinFactNeighborY="-2459"/>
      <dgm:spPr/>
      <dgm:t>
        <a:bodyPr/>
        <a:lstStyle/>
        <a:p>
          <a:endParaRPr lang="ru-RU"/>
        </a:p>
      </dgm:t>
    </dgm:pt>
    <dgm:pt modelId="{AC986191-11B2-4B57-804E-A32A908259CB}" type="pres">
      <dgm:prSet presAssocID="{F6ABC345-C79D-4F93-9187-BEDAA20E027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06038-00C9-4C3C-B416-E1BEAE47FEA1}" type="pres">
      <dgm:prSet presAssocID="{F6ABC345-C79D-4F93-9187-BEDAA20E027A}" presName="child4group" presStyleCnt="0"/>
      <dgm:spPr/>
    </dgm:pt>
    <dgm:pt modelId="{35C30D38-1F0F-45D1-AF6F-350F4A057CC5}" type="pres">
      <dgm:prSet presAssocID="{F6ABC345-C79D-4F93-9187-BEDAA20E027A}" presName="child4" presStyleLbl="bgAcc1" presStyleIdx="3" presStyleCnt="4" custScaleX="175281" custLinFactNeighborX="-16501" custLinFactNeighborY="-7582"/>
      <dgm:spPr/>
      <dgm:t>
        <a:bodyPr/>
        <a:lstStyle/>
        <a:p>
          <a:endParaRPr lang="ru-RU"/>
        </a:p>
      </dgm:t>
    </dgm:pt>
    <dgm:pt modelId="{3E815103-7B4B-45E1-961F-D65AE0265282}" type="pres">
      <dgm:prSet presAssocID="{F6ABC345-C79D-4F93-9187-BEDAA20E027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ECDDF-CC44-42CF-ABD2-A87465F593DD}" type="pres">
      <dgm:prSet presAssocID="{F6ABC345-C79D-4F93-9187-BEDAA20E027A}" presName="childPlaceholder" presStyleCnt="0"/>
      <dgm:spPr/>
    </dgm:pt>
    <dgm:pt modelId="{BFFBFFCA-E9A4-4DA9-8209-2E54E631F110}" type="pres">
      <dgm:prSet presAssocID="{F6ABC345-C79D-4F93-9187-BEDAA20E027A}" presName="circle" presStyleCnt="0"/>
      <dgm:spPr/>
    </dgm:pt>
    <dgm:pt modelId="{71424062-19C8-4303-BA60-09570707A3A8}" type="pres">
      <dgm:prSet presAssocID="{F6ABC345-C79D-4F93-9187-BEDAA20E027A}" presName="quadrant1" presStyleLbl="node1" presStyleIdx="0" presStyleCnt="4" custScaleX="109292" custScaleY="77284" custLinFactNeighborX="947" custLinFactNeighborY="-9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A44D4-6F49-4A11-A8E2-B6FA6DA332B4}" type="pres">
      <dgm:prSet presAssocID="{F6ABC345-C79D-4F93-9187-BEDAA20E027A}" presName="quadrant2" presStyleLbl="node1" presStyleIdx="1" presStyleCnt="4" custScaleX="125854" custScaleY="77284" custLinFactNeighborX="18190" custLinFactNeighborY="-93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B733B-1810-40D6-B651-2F4A7A43BAB0}" type="pres">
      <dgm:prSet presAssocID="{F6ABC345-C79D-4F93-9187-BEDAA20E027A}" presName="quadrant3" presStyleLbl="node1" presStyleIdx="2" presStyleCnt="4" custScaleX="123962" custScaleY="84858" custLinFactNeighborX="17244" custLinFactNeighborY="-269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04C2C-6E55-410D-9F5B-6E5AEF4A059C}" type="pres">
      <dgm:prSet presAssocID="{F6ABC345-C79D-4F93-9187-BEDAA20E027A}" presName="quadrant4" presStyleLbl="node1" presStyleIdx="3" presStyleCnt="4" custScaleX="113610" custScaleY="84858" custLinFactNeighborX="3106" custLinFactNeighborY="-269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A84-CA58-4CBF-B43E-B64FD18AED4E}" type="pres">
      <dgm:prSet presAssocID="{F6ABC345-C79D-4F93-9187-BEDAA20E027A}" presName="quadrantPlaceholder" presStyleCnt="0"/>
      <dgm:spPr/>
    </dgm:pt>
    <dgm:pt modelId="{6FA1D187-0206-4360-963F-AD2BD8056FB0}" type="pres">
      <dgm:prSet presAssocID="{F6ABC345-C79D-4F93-9187-BEDAA20E027A}" presName="center1" presStyleLbl="fgShp" presStyleIdx="0" presStyleCnt="2" custFlipVert="1" custFlipHor="1" custScaleX="11471" custScaleY="51324" custLinFactNeighborX="-5230" custLinFactNeighborY="-88398"/>
      <dgm:spPr/>
    </dgm:pt>
    <dgm:pt modelId="{CA980E92-A972-4E7A-AEF5-EC1007BDFE53}" type="pres">
      <dgm:prSet presAssocID="{F6ABC345-C79D-4F93-9187-BEDAA20E027A}" presName="center2" presStyleLbl="fgShp" presStyleIdx="1" presStyleCnt="2" custAng="11829160" custFlipVert="0" custFlipHor="0" custScaleX="6962" custScaleY="104436"/>
      <dgm:spPr/>
    </dgm:pt>
  </dgm:ptLst>
  <dgm:cxnLst>
    <dgm:cxn modelId="{0CD65D97-B70A-44F5-97CA-BBB7E6919955}" type="presOf" srcId="{A53E93C8-C2DE-4F3B-AEB4-F42A541F6F53}" destId="{5B968A9A-2B46-49C8-8774-DEAD798059C8}" srcOrd="0" destOrd="0" presId="urn:microsoft.com/office/officeart/2005/8/layout/cycle4"/>
    <dgm:cxn modelId="{5003D0C5-3E99-4DF3-8EEA-783024E02431}" srcId="{598A61E3-B7DA-456A-B617-0EF028A62909}" destId="{A53E93C8-C2DE-4F3B-AEB4-F42A541F6F53}" srcOrd="0" destOrd="0" parTransId="{54409F9C-81A9-4283-9BC0-1780E3C977DB}" sibTransId="{0EE77315-32CA-4283-B5A1-872100871B59}"/>
    <dgm:cxn modelId="{D0002AE2-6985-4258-83BA-36FFC6E920DA}" type="presOf" srcId="{AF288E59-1638-4D0C-9495-CD70838DA60B}" destId="{3E815103-7B4B-45E1-961F-D65AE0265282}" srcOrd="1" destOrd="0" presId="urn:microsoft.com/office/officeart/2005/8/layout/cycle4"/>
    <dgm:cxn modelId="{2507E042-02AD-4B0E-8968-407A495316C1}" type="presOf" srcId="{598A61E3-B7DA-456A-B617-0EF028A62909}" destId="{71424062-19C8-4303-BA60-09570707A3A8}" srcOrd="0" destOrd="0" presId="urn:microsoft.com/office/officeart/2005/8/layout/cycle4"/>
    <dgm:cxn modelId="{B78D25BE-08AE-4135-B003-D6D74872A983}" srcId="{F6ABC345-C79D-4F93-9187-BEDAA20E027A}" destId="{038C6A51-F0F3-4652-84DC-EED63CED5452}" srcOrd="3" destOrd="0" parTransId="{9A16824C-262C-4602-AB81-14AE78F9DEF5}" sibTransId="{D7294D5B-FF2C-4299-B273-6653BCB9C056}"/>
    <dgm:cxn modelId="{3D285276-30D1-4D35-9CBB-6CF2A352309F}" type="presOf" srcId="{909A1C72-839F-4EFE-8F81-14DD44F09BAF}" destId="{A4CB733B-1810-40D6-B651-2F4A7A43BAB0}" srcOrd="0" destOrd="0" presId="urn:microsoft.com/office/officeart/2005/8/layout/cycle4"/>
    <dgm:cxn modelId="{AB25B370-09C1-4083-BCDC-462932115D9F}" type="presOf" srcId="{AF288E59-1638-4D0C-9495-CD70838DA60B}" destId="{35C30D38-1F0F-45D1-AF6F-350F4A057CC5}" srcOrd="0" destOrd="0" presId="urn:microsoft.com/office/officeart/2005/8/layout/cycle4"/>
    <dgm:cxn modelId="{C0EB4B20-D20E-4DF9-A506-1ABF220108FB}" type="presOf" srcId="{A53E93C8-C2DE-4F3B-AEB4-F42A541F6F53}" destId="{B3DF4E34-0E15-4BB9-A216-A2FB1CF1CA4A}" srcOrd="1" destOrd="0" presId="urn:microsoft.com/office/officeart/2005/8/layout/cycle4"/>
    <dgm:cxn modelId="{21ED8CC4-B132-46B8-AFED-94B26E56D5FD}" type="presOf" srcId="{F6ABC345-C79D-4F93-9187-BEDAA20E027A}" destId="{3B325866-2B49-4E4E-8069-6199F24958BF}" srcOrd="0" destOrd="0" presId="urn:microsoft.com/office/officeart/2005/8/layout/cycle4"/>
    <dgm:cxn modelId="{D37848F0-D585-43E4-A270-ADAA63F2E9CA}" type="presOf" srcId="{5B4BB9D0-8923-4D25-957F-53490F9CC908}" destId="{9613889C-4020-4A5A-924E-E3D360B67C83}" srcOrd="0" destOrd="0" presId="urn:microsoft.com/office/officeart/2005/8/layout/cycle4"/>
    <dgm:cxn modelId="{A000B5AA-9D56-46B7-8737-F70B3720D100}" type="presOf" srcId="{6DD5C1B2-6289-4380-89FC-3C34FE222773}" destId="{0BC0EEE2-A3FD-4CDD-9F4B-D810ABB4CF6B}" srcOrd="0" destOrd="0" presId="urn:microsoft.com/office/officeart/2005/8/layout/cycle4"/>
    <dgm:cxn modelId="{53188750-24C7-4215-9ABB-90DDCE423E50}" srcId="{F6ABC345-C79D-4F93-9187-BEDAA20E027A}" destId="{598A61E3-B7DA-456A-B617-0EF028A62909}" srcOrd="0" destOrd="0" parTransId="{ACD08F2B-7EDA-492E-A762-A78694916AA4}" sibTransId="{368105F8-7D40-4ABA-B9CA-26947E79489F}"/>
    <dgm:cxn modelId="{A8EC35F4-B69D-4AD8-8C7F-62456D4616DD}" srcId="{038C6A51-F0F3-4652-84DC-EED63CED5452}" destId="{AF288E59-1638-4D0C-9495-CD70838DA60B}" srcOrd="0" destOrd="0" parTransId="{7F2AEA66-AB9D-4111-B133-6D58AACF060E}" sibTransId="{25736BB9-7913-49E1-AC43-F29CA1357159}"/>
    <dgm:cxn modelId="{B3E9C069-1773-4ECA-ABF5-7AA46543E05E}" srcId="{F6ABC345-C79D-4F93-9187-BEDAA20E027A}" destId="{909A1C72-839F-4EFE-8F81-14DD44F09BAF}" srcOrd="2" destOrd="0" parTransId="{2BA44571-69DD-411A-98F4-88154D77F8D1}" sibTransId="{A47E65E7-0B80-4C2C-BCE7-C89B15B22F3B}"/>
    <dgm:cxn modelId="{9A145DA9-7A51-4E7E-ABD5-67C53F76C607}" type="presOf" srcId="{5B4BB9D0-8923-4D25-957F-53490F9CC908}" destId="{AC986191-11B2-4B57-804E-A32A908259CB}" srcOrd="1" destOrd="0" presId="urn:microsoft.com/office/officeart/2005/8/layout/cycle4"/>
    <dgm:cxn modelId="{0D8A677E-DDB3-41E5-B4EC-F7D92F2390D6}" srcId="{909A1C72-839F-4EFE-8F81-14DD44F09BAF}" destId="{5B4BB9D0-8923-4D25-957F-53490F9CC908}" srcOrd="0" destOrd="0" parTransId="{FA4D59FC-72DA-4F0D-8B0D-731B45D8C5BD}" sibTransId="{61B71575-D8BC-4403-96AF-613585ABE295}"/>
    <dgm:cxn modelId="{B0C27B47-AC33-471E-AD7A-2E1BD8ED86D3}" type="presOf" srcId="{038C6A51-F0F3-4652-84DC-EED63CED5452}" destId="{CAB04C2C-6E55-410D-9F5B-6E5AEF4A059C}" srcOrd="0" destOrd="0" presId="urn:microsoft.com/office/officeart/2005/8/layout/cycle4"/>
    <dgm:cxn modelId="{689CAE2D-73B4-40CF-9954-58FE9C61AA36}" type="presOf" srcId="{6DD5C1B2-6289-4380-89FC-3C34FE222773}" destId="{800E7AA3-C6AF-4F1B-A02C-C9070DBD4D2B}" srcOrd="1" destOrd="0" presId="urn:microsoft.com/office/officeart/2005/8/layout/cycle4"/>
    <dgm:cxn modelId="{08CE3D64-D83C-4E28-BFD7-9BC67F0C06B0}" srcId="{F6ABC345-C79D-4F93-9187-BEDAA20E027A}" destId="{7101ADB8-3D10-42EA-9465-B547415AF407}" srcOrd="1" destOrd="0" parTransId="{83934DA1-29FB-4828-A5AD-0C8CDD9A83B9}" sibTransId="{E01428A0-9C75-4A41-AA1A-B2451E1120CC}"/>
    <dgm:cxn modelId="{A6B4464B-2D4C-478C-A69E-445AC8FC9EFD}" srcId="{7101ADB8-3D10-42EA-9465-B547415AF407}" destId="{6DD5C1B2-6289-4380-89FC-3C34FE222773}" srcOrd="0" destOrd="0" parTransId="{1F959731-2B9C-444A-BC79-3A7F62D7E527}" sibTransId="{5D592142-0476-425F-A701-270302B29FD8}"/>
    <dgm:cxn modelId="{F76F84D5-4357-4520-B9F7-DA8D27A25117}" type="presOf" srcId="{7101ADB8-3D10-42EA-9465-B547415AF407}" destId="{0D8A44D4-6F49-4A11-A8E2-B6FA6DA332B4}" srcOrd="0" destOrd="0" presId="urn:microsoft.com/office/officeart/2005/8/layout/cycle4"/>
    <dgm:cxn modelId="{0FBB0D69-80CD-4CFD-B16B-98FDBA8F132B}" type="presParOf" srcId="{3B325866-2B49-4E4E-8069-6199F24958BF}" destId="{0B030A70-7A93-4CE1-BD07-4214F0877BF2}" srcOrd="0" destOrd="0" presId="urn:microsoft.com/office/officeart/2005/8/layout/cycle4"/>
    <dgm:cxn modelId="{1FD21F65-5C44-46F2-8307-2DE0B5B0561B}" type="presParOf" srcId="{0B030A70-7A93-4CE1-BD07-4214F0877BF2}" destId="{FBE7115C-4504-4480-8DD5-331A97B3209E}" srcOrd="0" destOrd="0" presId="urn:microsoft.com/office/officeart/2005/8/layout/cycle4"/>
    <dgm:cxn modelId="{EB8F26EC-C757-48CC-B538-B0B9AC55CA02}" type="presParOf" srcId="{FBE7115C-4504-4480-8DD5-331A97B3209E}" destId="{5B968A9A-2B46-49C8-8774-DEAD798059C8}" srcOrd="0" destOrd="0" presId="urn:microsoft.com/office/officeart/2005/8/layout/cycle4"/>
    <dgm:cxn modelId="{1C424AA3-90E7-44B1-82A3-114937DBCE7E}" type="presParOf" srcId="{FBE7115C-4504-4480-8DD5-331A97B3209E}" destId="{B3DF4E34-0E15-4BB9-A216-A2FB1CF1CA4A}" srcOrd="1" destOrd="0" presId="urn:microsoft.com/office/officeart/2005/8/layout/cycle4"/>
    <dgm:cxn modelId="{27FEAD2B-C92F-4B70-9D2D-09A61E594F03}" type="presParOf" srcId="{0B030A70-7A93-4CE1-BD07-4214F0877BF2}" destId="{8C19A36F-A3C5-44B5-BB03-45D0C45DA35F}" srcOrd="1" destOrd="0" presId="urn:microsoft.com/office/officeart/2005/8/layout/cycle4"/>
    <dgm:cxn modelId="{C841AC2D-C8C4-447A-A662-147D9C982DCE}" type="presParOf" srcId="{8C19A36F-A3C5-44B5-BB03-45D0C45DA35F}" destId="{0BC0EEE2-A3FD-4CDD-9F4B-D810ABB4CF6B}" srcOrd="0" destOrd="0" presId="urn:microsoft.com/office/officeart/2005/8/layout/cycle4"/>
    <dgm:cxn modelId="{3C7B3060-A96F-43D6-81D6-8C6312CE44AB}" type="presParOf" srcId="{8C19A36F-A3C5-44B5-BB03-45D0C45DA35F}" destId="{800E7AA3-C6AF-4F1B-A02C-C9070DBD4D2B}" srcOrd="1" destOrd="0" presId="urn:microsoft.com/office/officeart/2005/8/layout/cycle4"/>
    <dgm:cxn modelId="{AC80DC54-C8E5-41B6-A193-63C3A824A728}" type="presParOf" srcId="{0B030A70-7A93-4CE1-BD07-4214F0877BF2}" destId="{05F3DB4D-12F8-4C77-96BB-AB4496ADC36A}" srcOrd="2" destOrd="0" presId="urn:microsoft.com/office/officeart/2005/8/layout/cycle4"/>
    <dgm:cxn modelId="{EE33EE91-AED7-44AC-8E93-3369DA644B89}" type="presParOf" srcId="{05F3DB4D-12F8-4C77-96BB-AB4496ADC36A}" destId="{9613889C-4020-4A5A-924E-E3D360B67C83}" srcOrd="0" destOrd="0" presId="urn:microsoft.com/office/officeart/2005/8/layout/cycle4"/>
    <dgm:cxn modelId="{46CEF676-BAF6-4EC8-A1BA-0FFDA65DF06C}" type="presParOf" srcId="{05F3DB4D-12F8-4C77-96BB-AB4496ADC36A}" destId="{AC986191-11B2-4B57-804E-A32A908259CB}" srcOrd="1" destOrd="0" presId="urn:microsoft.com/office/officeart/2005/8/layout/cycle4"/>
    <dgm:cxn modelId="{29F20987-C966-4B73-9FC3-626D91F94B34}" type="presParOf" srcId="{0B030A70-7A93-4CE1-BD07-4214F0877BF2}" destId="{75A06038-00C9-4C3C-B416-E1BEAE47FEA1}" srcOrd="3" destOrd="0" presId="urn:microsoft.com/office/officeart/2005/8/layout/cycle4"/>
    <dgm:cxn modelId="{DC5AEBF2-7F1A-4871-9312-37F01A474D2E}" type="presParOf" srcId="{75A06038-00C9-4C3C-B416-E1BEAE47FEA1}" destId="{35C30D38-1F0F-45D1-AF6F-350F4A057CC5}" srcOrd="0" destOrd="0" presId="urn:microsoft.com/office/officeart/2005/8/layout/cycle4"/>
    <dgm:cxn modelId="{7DCBA9CA-FA37-459A-AB3D-12B6B981CAB8}" type="presParOf" srcId="{75A06038-00C9-4C3C-B416-E1BEAE47FEA1}" destId="{3E815103-7B4B-45E1-961F-D65AE0265282}" srcOrd="1" destOrd="0" presId="urn:microsoft.com/office/officeart/2005/8/layout/cycle4"/>
    <dgm:cxn modelId="{3F1C968E-C55B-41C3-85C4-6BDC29489753}" type="presParOf" srcId="{0B030A70-7A93-4CE1-BD07-4214F0877BF2}" destId="{F3AECDDF-CC44-42CF-ABD2-A87465F593DD}" srcOrd="4" destOrd="0" presId="urn:microsoft.com/office/officeart/2005/8/layout/cycle4"/>
    <dgm:cxn modelId="{3110440F-AEB5-4A50-A5DE-259048B5F2B1}" type="presParOf" srcId="{3B325866-2B49-4E4E-8069-6199F24958BF}" destId="{BFFBFFCA-E9A4-4DA9-8209-2E54E631F110}" srcOrd="1" destOrd="0" presId="urn:microsoft.com/office/officeart/2005/8/layout/cycle4"/>
    <dgm:cxn modelId="{B0CD3035-8CCD-4FCA-8C31-DA9FB1BA697A}" type="presParOf" srcId="{BFFBFFCA-E9A4-4DA9-8209-2E54E631F110}" destId="{71424062-19C8-4303-BA60-09570707A3A8}" srcOrd="0" destOrd="0" presId="urn:microsoft.com/office/officeart/2005/8/layout/cycle4"/>
    <dgm:cxn modelId="{8D1AD972-8448-4660-A0AE-4858A90B4ACA}" type="presParOf" srcId="{BFFBFFCA-E9A4-4DA9-8209-2E54E631F110}" destId="{0D8A44D4-6F49-4A11-A8E2-B6FA6DA332B4}" srcOrd="1" destOrd="0" presId="urn:microsoft.com/office/officeart/2005/8/layout/cycle4"/>
    <dgm:cxn modelId="{9BBA90B9-37AD-432F-A167-0DA93CE579E0}" type="presParOf" srcId="{BFFBFFCA-E9A4-4DA9-8209-2E54E631F110}" destId="{A4CB733B-1810-40D6-B651-2F4A7A43BAB0}" srcOrd="2" destOrd="0" presId="urn:microsoft.com/office/officeart/2005/8/layout/cycle4"/>
    <dgm:cxn modelId="{1B2F1BB0-DA80-4BD6-8F97-CD06C9403DC9}" type="presParOf" srcId="{BFFBFFCA-E9A4-4DA9-8209-2E54E631F110}" destId="{CAB04C2C-6E55-410D-9F5B-6E5AEF4A059C}" srcOrd="3" destOrd="0" presId="urn:microsoft.com/office/officeart/2005/8/layout/cycle4"/>
    <dgm:cxn modelId="{7ED6D064-4C07-4F33-845C-F17D6D26CDD1}" type="presParOf" srcId="{BFFBFFCA-E9A4-4DA9-8209-2E54E631F110}" destId="{6A560A84-CA58-4CBF-B43E-B64FD18AED4E}" srcOrd="4" destOrd="0" presId="urn:microsoft.com/office/officeart/2005/8/layout/cycle4"/>
    <dgm:cxn modelId="{57DCC3FA-4AE1-491F-BFAA-09EE7DF7D956}" type="presParOf" srcId="{3B325866-2B49-4E4E-8069-6199F24958BF}" destId="{6FA1D187-0206-4360-963F-AD2BD8056FB0}" srcOrd="2" destOrd="0" presId="urn:microsoft.com/office/officeart/2005/8/layout/cycle4"/>
    <dgm:cxn modelId="{8C433418-B4A2-4D83-9326-C552FD6CBFD1}" type="presParOf" srcId="{3B325866-2B49-4E4E-8069-6199F24958BF}" destId="{CA980E92-A972-4E7A-AEF5-EC1007BDFE5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B56BA-C902-4762-A34A-769E9459F04F}">
      <dsp:nvSpPr>
        <dsp:cNvPr id="0" name=""/>
        <dsp:cNvSpPr/>
      </dsp:nvSpPr>
      <dsp:spPr>
        <a:xfrm>
          <a:off x="2791849" y="72007"/>
          <a:ext cx="4932247" cy="17976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Диаграмма знаний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Карта знаний</a:t>
          </a:r>
          <a:endParaRPr lang="ru-RU" sz="2900" kern="1200" dirty="0"/>
        </a:p>
      </dsp:txBody>
      <dsp:txXfrm>
        <a:off x="2791849" y="296712"/>
        <a:ext cx="4258132" cy="1348231"/>
      </dsp:txXfrm>
    </dsp:sp>
    <dsp:sp modelId="{807E3B61-5C51-492D-A594-FA251535981D}">
      <dsp:nvSpPr>
        <dsp:cNvPr id="0" name=""/>
        <dsp:cNvSpPr/>
      </dsp:nvSpPr>
      <dsp:spPr>
        <a:xfrm>
          <a:off x="232654" y="288038"/>
          <a:ext cx="2458166" cy="1396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Примеры</a:t>
          </a:r>
          <a:endParaRPr lang="ru-RU" sz="44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метазнаний </a:t>
          </a:r>
          <a:endParaRPr lang="ru-RU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811" y="356195"/>
        <a:ext cx="2321852" cy="1259895"/>
      </dsp:txXfrm>
    </dsp:sp>
    <dsp:sp modelId="{72F64EB2-2C81-4B6A-B260-3A125311B303}">
      <dsp:nvSpPr>
        <dsp:cNvPr id="0" name=""/>
        <dsp:cNvSpPr/>
      </dsp:nvSpPr>
      <dsp:spPr>
        <a:xfrm>
          <a:off x="2907625" y="1872200"/>
          <a:ext cx="4932247" cy="17976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Базы знаний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Дидактические пирамиды знаний</a:t>
          </a:r>
          <a:endParaRPr lang="ru-RU" sz="2900" kern="1200" dirty="0"/>
        </a:p>
      </dsp:txBody>
      <dsp:txXfrm>
        <a:off x="2907625" y="2096905"/>
        <a:ext cx="4258132" cy="1348231"/>
      </dsp:txXfrm>
    </dsp:sp>
    <dsp:sp modelId="{5025176F-57BD-4C6E-B094-CD6658480FA9}">
      <dsp:nvSpPr>
        <dsp:cNvPr id="0" name=""/>
        <dsp:cNvSpPr/>
      </dsp:nvSpPr>
      <dsp:spPr>
        <a:xfrm flipH="1" flipV="1">
          <a:off x="1240821" y="2801104"/>
          <a:ext cx="286662" cy="4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9525" rIns="19050" bIns="952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Приры</a:t>
          </a:r>
          <a:endParaRPr lang="ru-RU" sz="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243053" y="2803336"/>
        <a:ext cx="282198" cy="41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961B-6976-4031-8755-11804FE23676}">
      <dsp:nvSpPr>
        <dsp:cNvPr id="0" name=""/>
        <dsp:cNvSpPr/>
      </dsp:nvSpPr>
      <dsp:spPr>
        <a:xfrm>
          <a:off x="1368150" y="0"/>
          <a:ext cx="576067" cy="937515"/>
        </a:xfrm>
        <a:prstGeom prst="trapezoid">
          <a:avLst>
            <a:gd name="adj" fmla="val 46789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Arial" panose="020B0604020202020204" pitchFamily="34" charset="0"/>
              <a:cs typeface="Arial" panose="020B0604020202020204" pitchFamily="34" charset="0"/>
            </a:rPr>
            <a:t>Оцен-ка 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8150" y="0"/>
        <a:ext cx="576067" cy="937515"/>
      </dsp:txXfrm>
    </dsp:sp>
    <dsp:sp modelId="{4733856E-0F49-4A33-9BAA-3DF5E5AF20CD}">
      <dsp:nvSpPr>
        <dsp:cNvPr id="0" name=""/>
        <dsp:cNvSpPr/>
      </dsp:nvSpPr>
      <dsp:spPr>
        <a:xfrm>
          <a:off x="1126999" y="935200"/>
          <a:ext cx="1105247" cy="937515"/>
        </a:xfrm>
        <a:prstGeom prst="trapezoid">
          <a:avLst>
            <a:gd name="adj" fmla="val 28750"/>
          </a:avLst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Син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-тез 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0417" y="935200"/>
        <a:ext cx="718410" cy="937515"/>
      </dsp:txXfrm>
    </dsp:sp>
    <dsp:sp modelId="{97B01A31-ECC8-4AE1-8B7B-4523BD9E9CA2}">
      <dsp:nvSpPr>
        <dsp:cNvPr id="0" name=""/>
        <dsp:cNvSpPr/>
      </dsp:nvSpPr>
      <dsp:spPr>
        <a:xfrm>
          <a:off x="792087" y="1875031"/>
          <a:ext cx="1728192" cy="1073061"/>
        </a:xfrm>
        <a:prstGeom prst="trapezoid">
          <a:avLst>
            <a:gd name="adj" fmla="val 28750"/>
          </a:avLst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4521" y="1875031"/>
        <a:ext cx="1123324" cy="1073061"/>
      </dsp:txXfrm>
    </dsp:sp>
    <dsp:sp modelId="{9E5D8F26-469F-448A-9129-84ACBEAB6877}">
      <dsp:nvSpPr>
        <dsp:cNvPr id="0" name=""/>
        <dsp:cNvSpPr/>
      </dsp:nvSpPr>
      <dsp:spPr>
        <a:xfrm>
          <a:off x="539071" y="2948093"/>
          <a:ext cx="2234224" cy="937515"/>
        </a:xfrm>
        <a:prstGeom prst="trapezoid">
          <a:avLst>
            <a:gd name="adj" fmla="val 28750"/>
          </a:avLst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Arial" panose="020B0604020202020204" pitchFamily="34" charset="0"/>
              <a:cs typeface="Arial" panose="020B0604020202020204" pitchFamily="34" charset="0"/>
            </a:rPr>
            <a:t>Использо-вание</a:t>
          </a:r>
          <a:endParaRPr lang="ru-RU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0060" y="2948093"/>
        <a:ext cx="1452246" cy="937515"/>
      </dsp:txXfrm>
    </dsp:sp>
    <dsp:sp modelId="{D8D2849C-6B6A-41ED-B13C-655F30B46BB9}">
      <dsp:nvSpPr>
        <dsp:cNvPr id="0" name=""/>
        <dsp:cNvSpPr/>
      </dsp:nvSpPr>
      <dsp:spPr>
        <a:xfrm>
          <a:off x="269535" y="3885608"/>
          <a:ext cx="2773296" cy="937515"/>
        </a:xfrm>
        <a:prstGeom prst="trapezoid">
          <a:avLst>
            <a:gd name="adj" fmla="val 28750"/>
          </a:avLst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Понимание </a:t>
          </a:r>
          <a:endParaRPr lang="ru-RU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4862" y="3885608"/>
        <a:ext cx="1802642" cy="937515"/>
      </dsp:txXfrm>
    </dsp:sp>
    <dsp:sp modelId="{37FF9AED-E99C-4160-BA6D-A5FB8B44FE58}">
      <dsp:nvSpPr>
        <dsp:cNvPr id="0" name=""/>
        <dsp:cNvSpPr/>
      </dsp:nvSpPr>
      <dsp:spPr>
        <a:xfrm>
          <a:off x="0" y="4823124"/>
          <a:ext cx="3312368" cy="937515"/>
        </a:xfrm>
        <a:prstGeom prst="trapezoid">
          <a:avLst>
            <a:gd name="adj" fmla="val 2875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Знание </a:t>
          </a:r>
          <a:endParaRPr lang="ru-RU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9664" y="4823124"/>
        <a:ext cx="2153039" cy="937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3889C-4020-4A5A-924E-E3D360B67C83}">
      <dsp:nvSpPr>
        <dsp:cNvPr id="0" name=""/>
        <dsp:cNvSpPr/>
      </dsp:nvSpPr>
      <dsp:spPr>
        <a:xfrm>
          <a:off x="4923050" y="2952328"/>
          <a:ext cx="3717909" cy="14055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Логико-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слысловое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моделирование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9299" y="3334603"/>
        <a:ext cx="2540784" cy="992445"/>
      </dsp:txXfrm>
    </dsp:sp>
    <dsp:sp modelId="{35C30D38-1F0F-45D1-AF6F-350F4A057CC5}">
      <dsp:nvSpPr>
        <dsp:cNvPr id="0" name=""/>
        <dsp:cNvSpPr/>
      </dsp:nvSpPr>
      <dsp:spPr>
        <a:xfrm>
          <a:off x="305649" y="2880319"/>
          <a:ext cx="3803403" cy="14055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Коммуникативная дидактика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525" y="3262594"/>
        <a:ext cx="2600630" cy="992445"/>
      </dsp:txXfrm>
    </dsp:sp>
    <dsp:sp modelId="{0BC0EEE2-A3FD-4CDD-9F4B-D810ABB4CF6B}">
      <dsp:nvSpPr>
        <dsp:cNvPr id="0" name=""/>
        <dsp:cNvSpPr/>
      </dsp:nvSpPr>
      <dsp:spPr>
        <a:xfrm>
          <a:off x="4858909" y="0"/>
          <a:ext cx="3743015" cy="14055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Мыследеятельностная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педагогика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12690" y="30876"/>
        <a:ext cx="2558358" cy="992445"/>
      </dsp:txXfrm>
    </dsp:sp>
    <dsp:sp modelId="{5B968A9A-2B46-49C8-8774-DEAD798059C8}">
      <dsp:nvSpPr>
        <dsp:cNvPr id="0" name=""/>
        <dsp:cNvSpPr/>
      </dsp:nvSpPr>
      <dsp:spPr>
        <a:xfrm>
          <a:off x="360037" y="0"/>
          <a:ext cx="3732946" cy="140559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Развивающее обучение </a:t>
          </a:r>
          <a:r>
            <a:rPr lang="ru-RU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Эльконина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-Давыдова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913" y="30876"/>
        <a:ext cx="2551310" cy="992445"/>
      </dsp:txXfrm>
    </dsp:sp>
    <dsp:sp modelId="{71424062-19C8-4303-BA60-09570707A3A8}">
      <dsp:nvSpPr>
        <dsp:cNvPr id="0" name=""/>
        <dsp:cNvSpPr/>
      </dsp:nvSpPr>
      <dsp:spPr>
        <a:xfrm>
          <a:off x="2304254" y="288030"/>
          <a:ext cx="2078676" cy="1469900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Эвристическое обучение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13084" y="718554"/>
        <a:ext cx="1469846" cy="1039376"/>
      </dsp:txXfrm>
    </dsp:sp>
    <dsp:sp modelId="{0D8A44D4-6F49-4A11-A8E2-B6FA6DA332B4}">
      <dsp:nvSpPr>
        <dsp:cNvPr id="0" name=""/>
        <dsp:cNvSpPr/>
      </dsp:nvSpPr>
      <dsp:spPr>
        <a:xfrm rot="5400000">
          <a:off x="4926392" y="-173857"/>
          <a:ext cx="1469900" cy="2393676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Технология  критического мышления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464505" y="718555"/>
        <a:ext cx="1692585" cy="1039376"/>
      </dsp:txXfrm>
    </dsp:sp>
    <dsp:sp modelId="{A4CB733B-1810-40D6-B651-2F4A7A43BAB0}">
      <dsp:nvSpPr>
        <dsp:cNvPr id="0" name=""/>
        <dsp:cNvSpPr/>
      </dsp:nvSpPr>
      <dsp:spPr>
        <a:xfrm rot="10800000">
          <a:off x="4464504" y="1872218"/>
          <a:ext cx="2357691" cy="1613954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Проектный метод обучения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464504" y="1872218"/>
        <a:ext cx="1667139" cy="1141238"/>
      </dsp:txXfrm>
    </dsp:sp>
    <dsp:sp modelId="{CAB04C2C-6E55-410D-9F5B-6E5AEF4A059C}">
      <dsp:nvSpPr>
        <dsp:cNvPr id="0" name=""/>
        <dsp:cNvSpPr/>
      </dsp:nvSpPr>
      <dsp:spPr>
        <a:xfrm rot="16200000">
          <a:off x="2577678" y="1598775"/>
          <a:ext cx="1613954" cy="216080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Технология решения изобретательских задач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937138" y="1872199"/>
        <a:ext cx="1527918" cy="1141238"/>
      </dsp:txXfrm>
    </dsp:sp>
    <dsp:sp modelId="{6FA1D187-0206-4360-963F-AD2BD8056FB0}">
      <dsp:nvSpPr>
        <dsp:cNvPr id="0" name=""/>
        <dsp:cNvSpPr/>
      </dsp:nvSpPr>
      <dsp:spPr>
        <a:xfrm flipH="1" flipV="1">
          <a:off x="4248472" y="1435122"/>
          <a:ext cx="75327" cy="2930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80E92-A972-4E7A-AEF5-EC1007BDFE53}">
      <dsp:nvSpPr>
        <dsp:cNvPr id="0" name=""/>
        <dsp:cNvSpPr/>
      </dsp:nvSpPr>
      <dsp:spPr>
        <a:xfrm rot="1029160">
          <a:off x="4297621" y="2007879"/>
          <a:ext cx="45717" cy="59635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Метапредметность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ОДНО ИЗ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ТРЕБОВАНИЙ НОВЫХ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СТАНДАРТОВ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530120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Работу выполнила: Давыдова Л.В.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учитель химии и биологии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МБОУ ООШ №10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65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13"/>
          <p:cNvSpPr>
            <a:spLocks noChangeArrowheads="1"/>
          </p:cNvSpPr>
          <p:nvPr/>
        </p:nvSpPr>
        <p:spPr bwMode="auto">
          <a:xfrm>
            <a:off x="3179309" y="503237"/>
            <a:ext cx="3000375" cy="112553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8435" name="Text Box 14"/>
          <p:cNvSpPr txBox="1">
            <a:spLocks noChangeArrowheads="1"/>
          </p:cNvSpPr>
          <p:nvPr/>
        </p:nvSpPr>
        <p:spPr bwMode="auto">
          <a:xfrm>
            <a:off x="3263331" y="631485"/>
            <a:ext cx="2857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err="1">
                <a:latin typeface="Myriad Pro"/>
              </a:rPr>
              <a:t>Метапредмет</a:t>
            </a:r>
            <a:r>
              <a:rPr lang="ru-RU" altLang="ru-RU" b="1" dirty="0">
                <a:latin typeface="Myriad Pro"/>
              </a:rPr>
              <a:t> «Знание»</a:t>
            </a:r>
            <a:endParaRPr lang="ru-RU" altLang="ru-RU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Структура предметного</a:t>
            </a: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знания</a:t>
            </a:r>
          </a:p>
        </p:txBody>
      </p:sp>
      <p:sp>
        <p:nvSpPr>
          <p:cNvPr id="110596" name="AutoShape 15"/>
          <p:cNvSpPr>
            <a:spLocks noChangeArrowheads="1"/>
          </p:cNvSpPr>
          <p:nvPr/>
        </p:nvSpPr>
        <p:spPr bwMode="auto">
          <a:xfrm>
            <a:off x="6264275" y="2592387"/>
            <a:ext cx="2543175" cy="1439862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6338094" y="2860676"/>
            <a:ext cx="23955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err="1">
                <a:latin typeface="Myriad Pro"/>
              </a:rPr>
              <a:t>Метапредмет</a:t>
            </a:r>
            <a:r>
              <a:rPr lang="ru-RU" altLang="ru-RU" b="1" dirty="0">
                <a:latin typeface="Myriad Pro"/>
              </a:rPr>
              <a:t> «Знак»</a:t>
            </a:r>
            <a:endParaRPr lang="ru-RU" altLang="ru-RU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Специфика знаковых</a:t>
            </a: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средств</a:t>
            </a:r>
          </a:p>
          <a:p>
            <a:pPr eaLnBrk="1" hangingPunct="1"/>
            <a:endParaRPr lang="ru-RU" altLang="ru-RU" dirty="0">
              <a:latin typeface="Arial" pitchFamily="34" charset="0"/>
            </a:endParaRPr>
          </a:p>
        </p:txBody>
      </p:sp>
      <p:sp>
        <p:nvSpPr>
          <p:cNvPr id="110598" name="AutoShape 17"/>
          <p:cNvSpPr>
            <a:spLocks noChangeArrowheads="1"/>
          </p:cNvSpPr>
          <p:nvPr/>
        </p:nvSpPr>
        <p:spPr bwMode="auto">
          <a:xfrm>
            <a:off x="269652" y="2645569"/>
            <a:ext cx="2752725" cy="1439863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8439" name="Text Box 18"/>
          <p:cNvSpPr txBox="1">
            <a:spLocks noChangeArrowheads="1"/>
          </p:cNvSpPr>
          <p:nvPr/>
        </p:nvSpPr>
        <p:spPr bwMode="auto">
          <a:xfrm>
            <a:off x="332097" y="2798763"/>
            <a:ext cx="268128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err="1">
                <a:latin typeface="Myriad Pro"/>
              </a:rPr>
              <a:t>Метапредмет</a:t>
            </a:r>
            <a:r>
              <a:rPr lang="ru-RU" altLang="ru-RU" b="1" dirty="0">
                <a:latin typeface="Myriad Pro"/>
              </a:rPr>
              <a:t> «Задача»</a:t>
            </a:r>
            <a:endParaRPr lang="ru-RU" altLang="ru-RU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Характерные способы</a:t>
            </a: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деятельности и мышления</a:t>
            </a:r>
          </a:p>
          <a:p>
            <a:pPr eaLnBrk="1" hangingPunct="1"/>
            <a:endParaRPr lang="ru-RU" altLang="ru-RU" dirty="0">
              <a:latin typeface="Arial" pitchFamily="34" charset="0"/>
            </a:endParaRPr>
          </a:p>
        </p:txBody>
      </p:sp>
      <p:sp>
        <p:nvSpPr>
          <p:cNvPr id="110600" name="AutoShape 19"/>
          <p:cNvSpPr>
            <a:spLocks noChangeArrowheads="1"/>
          </p:cNvSpPr>
          <p:nvPr/>
        </p:nvSpPr>
        <p:spPr bwMode="auto">
          <a:xfrm>
            <a:off x="3100385" y="4841875"/>
            <a:ext cx="3000375" cy="172720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8441" name="Text Box 20"/>
          <p:cNvSpPr txBox="1">
            <a:spLocks noChangeArrowheads="1"/>
          </p:cNvSpPr>
          <p:nvPr/>
        </p:nvSpPr>
        <p:spPr bwMode="auto">
          <a:xfrm>
            <a:off x="3213724" y="4914106"/>
            <a:ext cx="29289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 dirty="0" err="1">
                <a:latin typeface="Myriad Pro"/>
              </a:rPr>
              <a:t>Метапредмет</a:t>
            </a:r>
            <a:r>
              <a:rPr lang="ru-RU" altLang="ru-RU" b="1" dirty="0">
                <a:latin typeface="Myriad Pro"/>
              </a:rPr>
              <a:t> «Проблема»</a:t>
            </a:r>
            <a:endParaRPr lang="ru-RU" altLang="ru-RU" b="1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Проблемы, определившие вехи в становлении</a:t>
            </a:r>
          </a:p>
          <a:p>
            <a:pPr algn="ctr" eaLnBrk="1" hangingPunct="1"/>
            <a:r>
              <a:rPr lang="ru-RU" altLang="ru-RU" sz="1600" dirty="0">
                <a:latin typeface="Arial" panose="020B0604020202020204" pitchFamily="34" charset="0"/>
              </a:rPr>
              <a:t>предметной действительности</a:t>
            </a:r>
          </a:p>
        </p:txBody>
      </p:sp>
      <p:pic>
        <p:nvPicPr>
          <p:cNvPr id="18442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2" y="2655888"/>
            <a:ext cx="3667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3" name="AutoShape 22"/>
          <p:cNvSpPr>
            <a:spLocks noChangeArrowheads="1"/>
          </p:cNvSpPr>
          <p:nvPr/>
        </p:nvSpPr>
        <p:spPr bwMode="auto">
          <a:xfrm>
            <a:off x="3153413" y="3100386"/>
            <a:ext cx="857250" cy="423863"/>
          </a:xfrm>
          <a:prstGeom prst="leftArrow">
            <a:avLst>
              <a:gd name="adj1" fmla="val 50000"/>
              <a:gd name="adj2" fmla="val 61536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10604" name="AutoShape 23"/>
          <p:cNvSpPr>
            <a:spLocks noChangeArrowheads="1"/>
          </p:cNvSpPr>
          <p:nvPr/>
        </p:nvSpPr>
        <p:spPr bwMode="auto">
          <a:xfrm rot="10800000">
            <a:off x="5089100" y="3086554"/>
            <a:ext cx="876300" cy="428625"/>
          </a:xfrm>
          <a:prstGeom prst="leftArrow">
            <a:avLst>
              <a:gd name="adj1" fmla="val 50000"/>
              <a:gd name="adj2" fmla="val 61542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10605" name="AutoShape 24"/>
          <p:cNvSpPr>
            <a:spLocks noChangeArrowheads="1"/>
          </p:cNvSpPr>
          <p:nvPr/>
        </p:nvSpPr>
        <p:spPr bwMode="auto">
          <a:xfrm rot="5400000">
            <a:off x="4281485" y="1920875"/>
            <a:ext cx="642938" cy="428625"/>
          </a:xfrm>
          <a:prstGeom prst="leftArrow">
            <a:avLst>
              <a:gd name="adj1" fmla="val 50000"/>
              <a:gd name="adj2" fmla="val 35576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10606" name="AutoShape 25"/>
          <p:cNvSpPr>
            <a:spLocks noChangeArrowheads="1"/>
          </p:cNvSpPr>
          <p:nvPr/>
        </p:nvSpPr>
        <p:spPr bwMode="auto">
          <a:xfrm rot="-5400000">
            <a:off x="4243386" y="4010820"/>
            <a:ext cx="714375" cy="433387"/>
          </a:xfrm>
          <a:prstGeom prst="leftArrow">
            <a:avLst>
              <a:gd name="adj1" fmla="val 50000"/>
              <a:gd name="adj2" fmla="val 3557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51" y="4652963"/>
            <a:ext cx="1495425" cy="1916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18" y="257175"/>
            <a:ext cx="1443038" cy="2019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253" y="257175"/>
            <a:ext cx="1363662" cy="1878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4687887"/>
            <a:ext cx="1454150" cy="1881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278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842" y="404664"/>
            <a:ext cx="74263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Надпредметные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программы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E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251474" cy="218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5" y="1772816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8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8000"/>
                </a:solidFill>
              </a:rPr>
              <a:t>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быть рассчитаны как на отдельную ступень    школьного образования, так и на меньший период;</a:t>
            </a:r>
          </a:p>
          <a:p>
            <a:pPr marL="285750" indent="-285750">
              <a:lnSpc>
                <a:spcPct val="150000"/>
              </a:lnSpc>
              <a:buClr>
                <a:srgbClr val="008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позволяют работать как на уроках, так и на других видах занятий;</a:t>
            </a:r>
          </a:p>
          <a:p>
            <a:pPr marL="285750" indent="-285750">
              <a:lnSpc>
                <a:spcPct val="150000"/>
              </a:lnSpc>
              <a:buClr>
                <a:srgbClr val="008000"/>
              </a:buClr>
              <a:buSzPct val="150000"/>
              <a:buFont typeface="Wingdings" panose="05000000000000000000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одно из перспективных направлений инновационной деятельности.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63012"/>
            <a:ext cx="32572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Метапредметность</a:t>
            </a:r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-</a:t>
            </a:r>
            <a:endParaRPr lang="ru-RU" sz="2400" b="1" cap="all" spc="0" dirty="0">
              <a:ln w="90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650" y="377682"/>
            <a:ext cx="5925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Подразумевает, что существуют обобщённые системы понятий, которые используются везде, а учитель с помощью своего предмета раскрывает какие – то их грани.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и понятие.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Рисунок и схема.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Знание и информация.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Цель и задача.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Роль и позиция.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Модель и способ.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Содержание и форма.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Знание и незнание.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Порядок и хаос.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Изменение и развитие.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Простое и сложное.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634" y="1394687"/>
            <a:ext cx="60151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Примеры  </a:t>
            </a:r>
            <a:r>
              <a:rPr lang="ru-RU" sz="2400" b="1" cap="all" spc="0" dirty="0" err="1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метапредметных</a:t>
            </a:r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категорий</a:t>
            </a:r>
            <a:endParaRPr lang="ru-RU" sz="2400" b="1" cap="all" spc="0" dirty="0">
              <a:ln w="90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E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12" y="2636912"/>
            <a:ext cx="311405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2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следование нового должно стать неотъемлемой частью познания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89" t="55279" r="29451" b="7461"/>
          <a:stretch/>
        </p:blipFill>
        <p:spPr bwMode="auto">
          <a:xfrm>
            <a:off x="5755906" y="3436277"/>
            <a:ext cx="3071529" cy="2558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1970" y="116632"/>
            <a:ext cx="8822030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Доводы, до которых человек додумывается сам,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Обычно убеждают его больше,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Нежели те, которые пришли в голову другим» Б. паскаль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0557" y="1747848"/>
            <a:ext cx="57076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 развития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метадеятельности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система творческих проектов.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метапредметности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можно реализовать: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Составлением ментальных карт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Деревьев понятий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Кластеров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Схем «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Фишбоун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( технология за и против)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Конспектов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 и пр.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33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59380"/>
              </p:ext>
            </p:extLst>
          </p:nvPr>
        </p:nvGraphicFramePr>
        <p:xfrm>
          <a:off x="467544" y="476672"/>
          <a:ext cx="8229600" cy="5997878"/>
        </p:xfrm>
        <a:graphic>
          <a:graphicData uri="http://schemas.openxmlformats.org/drawingml/2006/table">
            <a:tbl>
              <a:tblPr/>
              <a:tblGrid>
                <a:gridCol w="5565775"/>
                <a:gridCol w="2663825"/>
              </a:tblGrid>
              <a:tr h="694310"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ФГОС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МДП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017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самостоятельно определять цели своего обучения, ставить и формулировать для себя новые задачи в учёбе, самостоятельно планировать пути достижения целей, выбирать  наиболее эффективные способы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Задачная форма организации учебного процесса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метапредмета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«Задача»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132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  определять понятия, создавать обобщения, устанавливать аналогии, классифицировать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метапредмета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«Знание»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760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метапредмета«Знак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0388"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умение организовывать  учебное сотрудничество и совместную деятельность с учителем и сверстниками; находить общее решение и разрешать конфликты на основе согласования позиций и учёта интересов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09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Задачная форма обучения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Технологии обучения проектной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552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191" y="332656"/>
            <a:ext cx="8496944" cy="44781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err="1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образовательные результаты предполагают, что у учеников будут развиты: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Уверенная ориентация в различных предметных областях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счёт осознанного использования при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изучениии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школьных дисциплин философских и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общепредметных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Владение основными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общеучебными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умениями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информационно- логического характера;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хранения, преобразования и передачи различных видов информации</a:t>
            </a:r>
          </a:p>
          <a:p>
            <a:pPr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 descr="E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73421"/>
            <a:ext cx="2068576" cy="2023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673"/>
            <a:ext cx="1807769" cy="19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Program Files\Microsoft Office\MEDIA\CAGCAT10\j023301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73421"/>
            <a:ext cx="2088232" cy="2121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342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508" y="2967335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72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8533" y="191125"/>
            <a:ext cx="4489646" cy="187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1373" y="635060"/>
            <a:ext cx="39590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20272" y="2996952"/>
            <a:ext cx="45719" cy="4571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1444998">
            <a:off x="2422418" y="1247031"/>
            <a:ext cx="4965353" cy="18350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29058" y="1681946"/>
            <a:ext cx="32467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метазнания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86952" y="2543175"/>
            <a:ext cx="4965353" cy="18350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45250" y="2992165"/>
            <a:ext cx="36487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метаспособы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453" y="2543175"/>
            <a:ext cx="513037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«Мета» - за, через,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над </a:t>
            </a:r>
            <a:r>
              <a:rPr lang="ru-RU" sz="2800" b="1" dirty="0"/>
              <a:t>…</a:t>
            </a:r>
          </a:p>
        </p:txBody>
      </p:sp>
      <p:pic>
        <p:nvPicPr>
          <p:cNvPr id="12" name="Picture 18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3" y="3454696"/>
            <a:ext cx="2034491" cy="3171142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763201" y="5040267"/>
            <a:ext cx="61685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Первым и наиболее известным </a:t>
            </a:r>
            <a:r>
              <a:rPr lang="ru-RU" alt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метапредметом</a:t>
            </a:r>
            <a:r>
              <a:rPr lang="ru-RU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является «Метафизика» Аристотеля. 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переводе с древне-греческого метафизика -  «то, что после физики».</a:t>
            </a:r>
          </a:p>
        </p:txBody>
      </p:sp>
    </p:spTree>
    <p:extLst>
      <p:ext uri="{BB962C8B-B14F-4D97-AF65-F5344CB8AC3E}">
        <p14:creationId xmlns:p14="http://schemas.microsoft.com/office/powerpoint/2010/main" val="40066160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567" y="3645024"/>
            <a:ext cx="40874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Метадеятельность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59966" y="188640"/>
            <a:ext cx="8255835" cy="1080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Предметная деятельность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91580" y="1124744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854740" y="2142150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039900" y="1437469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42908" y="2161903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94233" y="1457425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77746" y="2200169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216833" y="1124744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5153" y="1988840"/>
            <a:ext cx="1744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стратегическая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9036" y="2921732"/>
            <a:ext cx="244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3307" y="2219420"/>
            <a:ext cx="220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проектировочная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5578" y="3021814"/>
            <a:ext cx="17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сценирующая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2935" y="2305299"/>
            <a:ext cx="197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моделирующая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17097" y="3021814"/>
            <a:ext cx="215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конструирующая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6642" y="1955270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прогнозирующая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75195" y="406052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- универсальная деятельность, которая является 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надпредметной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Это универсальный способ жизнедеятельности человека, который определяется уровнем развития личности.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27" y="4476021"/>
            <a:ext cx="1800225" cy="18288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330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08999515"/>
              </p:ext>
            </p:extLst>
          </p:nvPr>
        </p:nvGraphicFramePr>
        <p:xfrm>
          <a:off x="539552" y="2348880"/>
          <a:ext cx="8220412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76672"/>
            <a:ext cx="32467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метазнания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2258" y="473236"/>
            <a:ext cx="4973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знания о знании, о том, как оно устроено и сконструировано. Метазнания превращают «знающего» человека в «думающего»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Program Files\Microsoft Office\MEDIA\CAGCAT10\j0299125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0499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18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341" y="188639"/>
            <a:ext cx="85193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Классификация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Видов и уровней знаний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6512735"/>
              </p:ext>
            </p:extLst>
          </p:nvPr>
        </p:nvGraphicFramePr>
        <p:xfrm>
          <a:off x="323528" y="836712"/>
          <a:ext cx="33123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20450" y="980726"/>
            <a:ext cx="333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Защитить точку зрения,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доказать, спрогнозировать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5324" y="1771916"/>
            <a:ext cx="3541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Создать, придумать дизайн,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разработать, составить план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6988" y="2783033"/>
            <a:ext cx="4667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Проанализировать, провести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эксперимент, организовать, сравнить,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выявить различия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0779" y="3937305"/>
            <a:ext cx="4048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Применить, проиллюстрировать,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решить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0450" y="4781650"/>
            <a:ext cx="4593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Описать, объяснить, определить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признаки, формулировать по другому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823" y="5712226"/>
            <a:ext cx="3676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Составить список, выделить,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рассказать, показать, назвать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66120" y="1182733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82577" y="2045974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100294" y="3123540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168580" y="4983657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252694" y="5914233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107474" y="4139312"/>
            <a:ext cx="978408" cy="24231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515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573" y="404664"/>
            <a:ext cx="40366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rial" panose="020B0604020202020204" pitchFamily="34" charset="0"/>
              </a:rPr>
              <a:t>Метаспособы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rial" panose="020B0604020202020204" pitchFamily="34" charset="0"/>
              </a:rPr>
              <a:t> -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9426" y="417633"/>
            <a:ext cx="46049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методы, с помощью которых человек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ткрывает новые способы решения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задач, строит нестереотипные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ланы и программы, позволяющие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отыскать содержательные способы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798" y="2175928"/>
            <a:ext cx="35912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rial" panose="020B0604020202020204" pitchFamily="34" charset="0"/>
              </a:rPr>
              <a:t>Метаумения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Arial" panose="020B0604020202020204" pitchFamily="34" charset="0"/>
              </a:rPr>
              <a:t> -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6889" y="2282474"/>
            <a:ext cx="5124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рисвоенные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метаспособы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общеучебные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междисциплинарные, познавательные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умения и навыки.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455238" y="3055505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059832" y="4036842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4335932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48452" y="4036842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751803" y="3055505"/>
            <a:ext cx="2160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4522" y="3924680"/>
            <a:ext cx="1876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Теоретическое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мышление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3319" y="5306201"/>
            <a:ext cx="1669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переработки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68438" y="4073716"/>
            <a:ext cx="169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Критическое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мышление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4654" y="5013175"/>
            <a:ext cx="1587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Творческое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мышление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9914" y="4836323"/>
            <a:ext cx="1826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Регулятивные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 descr="http://1asch1262.ucoz.ru/185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88" y="4836323"/>
            <a:ext cx="1876156" cy="1646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15123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блема разобщённости научного знания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23" t="35035" r="6553" b="25724"/>
          <a:stretch/>
        </p:blipFill>
        <p:spPr bwMode="auto">
          <a:xfrm>
            <a:off x="5683406" y="1284514"/>
            <a:ext cx="2426451" cy="2177143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15742" y="404664"/>
            <a:ext cx="67771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Метапредметный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уровень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4752528" cy="43088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err="1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Метапредметный</a:t>
            </a: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образовании  и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технологии были разработаны для того, чтобы решить проблему разобщённости,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расколотости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оторванности друг от друга различных учебных предметов.</a:t>
            </a:r>
          </a:p>
          <a:p>
            <a:pPr algn="just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err="1" smtClean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Метапредметный</a:t>
            </a:r>
            <a:r>
              <a:rPr lang="ru-RU" sz="2000" b="1" dirty="0" smtClean="0">
                <a:ln>
                  <a:solidFill>
                    <a:schemeClr val="tx1"/>
                  </a:solidFill>
                </a:ln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полагает, что ребёнок не только овладевает системой знаний, но осваивает универсальные способы их действия  и с их помощью может сам добывать информацию о мире.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:\Documents and Settings\Лариса\Рабочий стол\портфолио старое\портфолио2\фото портфолио\фото портфолио\DSC005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406" y="4149080"/>
            <a:ext cx="2529359" cy="1896907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475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81547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Современные образовательные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обучения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50222441"/>
              </p:ext>
            </p:extLst>
          </p:nvPr>
        </p:nvGraphicFramePr>
        <p:xfrm>
          <a:off x="251520" y="1916832"/>
          <a:ext cx="86409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280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3428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учебный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Процесс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метапредметов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012160" y="2060847"/>
            <a:ext cx="2771775" cy="4149725"/>
            <a:chOff x="10" y="1298"/>
            <a:chExt cx="1996" cy="2858"/>
          </a:xfrm>
        </p:grpSpPr>
        <p:pic>
          <p:nvPicPr>
            <p:cNvPr id="5" name="Picture 14" descr="big-7239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1298"/>
              <a:ext cx="1996" cy="2858"/>
            </a:xfrm>
            <a:prstGeom prst="rect">
              <a:avLst/>
            </a:prstGeom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5" descr="big-7239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13297" r="56813" b="75577"/>
            <a:stretch>
              <a:fillRect/>
            </a:stretch>
          </p:blipFill>
          <p:spPr bwMode="auto">
            <a:xfrm>
              <a:off x="521" y="1434"/>
              <a:ext cx="408" cy="318"/>
            </a:xfrm>
            <a:prstGeom prst="rect">
              <a:avLst/>
            </a:prstGeom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11" y="1931551"/>
            <a:ext cx="2153087" cy="3069049"/>
          </a:xfrm>
          <a:prstGeom prst="rect">
            <a:avLst/>
          </a:prstGeom>
          <a:ln w="2857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6272" y="5013176"/>
            <a:ext cx="532859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altLang="ru-RU" b="1" dirty="0">
                <a:latin typeface="Arial" pitchFamily="34" charset="0"/>
              </a:rPr>
              <a:t>Доктор психологических  наук, профессор, академик РАЕН, научный руководитель ФИП «Технологии достижения </a:t>
            </a:r>
            <a:r>
              <a:rPr lang="ru-RU" altLang="ru-RU" b="1" dirty="0" err="1">
                <a:latin typeface="Arial" pitchFamily="34" charset="0"/>
              </a:rPr>
              <a:t>метапредметных</a:t>
            </a:r>
            <a:r>
              <a:rPr lang="ru-RU" altLang="ru-RU" b="1" dirty="0">
                <a:latin typeface="Arial" pitchFamily="34" charset="0"/>
              </a:rPr>
              <a:t> результатов в рамках реализации ФГОС нового поколения»</a:t>
            </a:r>
          </a:p>
        </p:txBody>
      </p:sp>
    </p:spTree>
    <p:extLst>
      <p:ext uri="{BB962C8B-B14F-4D97-AF65-F5344CB8AC3E}">
        <p14:creationId xmlns:p14="http://schemas.microsoft.com/office/powerpoint/2010/main" val="198036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302</TotalTime>
  <Words>706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химия</cp:lastModifiedBy>
  <cp:revision>33</cp:revision>
  <dcterms:modified xsi:type="dcterms:W3CDTF">2015-01-09T06:21:05Z</dcterms:modified>
</cp:coreProperties>
</file>