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5CE8E-446B-41FF-8AB2-27013B41B00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C3D87C-B651-4CAA-AF10-ED812E2F791B}">
      <dgm:prSet phldrT="[Текст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9946CFEE-E2D7-4C27-BAE5-01F523D0F43E}" type="parTrans" cxnId="{47B2BF32-334C-461A-9820-EDC46C6C6ED3}">
      <dgm:prSet/>
      <dgm:spPr/>
      <dgm:t>
        <a:bodyPr/>
        <a:lstStyle/>
        <a:p>
          <a:endParaRPr lang="ru-RU"/>
        </a:p>
      </dgm:t>
    </dgm:pt>
    <dgm:pt modelId="{9F5F4819-119F-46B7-9712-DE08FF391380}" type="sibTrans" cxnId="{47B2BF32-334C-461A-9820-EDC46C6C6ED3}">
      <dgm:prSet/>
      <dgm:spPr/>
      <dgm:t>
        <a:bodyPr/>
        <a:lstStyle/>
        <a:p>
          <a:endParaRPr lang="ru-RU"/>
        </a:p>
      </dgm:t>
    </dgm:pt>
    <dgm:pt modelId="{7224A744-7D5F-4E85-87D0-DFEAA0A5B234}">
      <dgm:prSet phldrT="[Текст]" custT="1"/>
      <dgm:spPr/>
      <dgm:t>
        <a:bodyPr/>
        <a:lstStyle/>
        <a:p>
          <a:pPr algn="just"/>
          <a:r>
            <a:rPr lang="ru-RU" sz="1800" dirty="0" smtClean="0"/>
            <a:t>Региональная аттестационная комиссия (состав комиссии утвержден распоряжением министерства образования, науки, и культуры Архангельской области)</a:t>
          </a:r>
          <a:endParaRPr lang="ru-RU" sz="1800" dirty="0"/>
        </a:p>
      </dgm:t>
    </dgm:pt>
    <dgm:pt modelId="{2EFC6293-A3C9-4B0E-B580-1167E11308E0}" type="parTrans" cxnId="{D0CB0D55-B46E-45FC-AE28-F0B1A7675B44}">
      <dgm:prSet/>
      <dgm:spPr/>
      <dgm:t>
        <a:bodyPr/>
        <a:lstStyle/>
        <a:p>
          <a:endParaRPr lang="ru-RU"/>
        </a:p>
      </dgm:t>
    </dgm:pt>
    <dgm:pt modelId="{3C1FE79C-C857-4A59-B306-CA389D81D619}" type="sibTrans" cxnId="{D0CB0D55-B46E-45FC-AE28-F0B1A7675B44}">
      <dgm:prSet/>
      <dgm:spPr/>
      <dgm:t>
        <a:bodyPr/>
        <a:lstStyle/>
        <a:p>
          <a:endParaRPr lang="ru-RU"/>
        </a:p>
      </dgm:t>
    </dgm:pt>
    <dgm:pt modelId="{280AE083-09A0-47B5-A058-8E4204681394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D36B15F8-2A22-4DC6-B1D5-7592C8D9C986}" type="parTrans" cxnId="{2B7B55CA-FA79-4D0F-A2D9-635EF09C9F25}">
      <dgm:prSet/>
      <dgm:spPr/>
      <dgm:t>
        <a:bodyPr/>
        <a:lstStyle/>
        <a:p>
          <a:endParaRPr lang="ru-RU"/>
        </a:p>
      </dgm:t>
    </dgm:pt>
    <dgm:pt modelId="{E523C9DA-EB35-48F7-AB5A-2B6DAEB4F4FE}" type="sibTrans" cxnId="{2B7B55CA-FA79-4D0F-A2D9-635EF09C9F25}">
      <dgm:prSet/>
      <dgm:spPr/>
      <dgm:t>
        <a:bodyPr/>
        <a:lstStyle/>
        <a:p>
          <a:endParaRPr lang="ru-RU"/>
        </a:p>
      </dgm:t>
    </dgm:pt>
    <dgm:pt modelId="{A17EBEB8-002E-45B0-A1D0-A987D11BDB84}">
      <dgm:prSet phldrT="[Текст]" custT="1"/>
      <dgm:spPr/>
      <dgm:t>
        <a:bodyPr/>
        <a:lstStyle/>
        <a:p>
          <a:r>
            <a:rPr lang="ru-RU" sz="1800" dirty="0" smtClean="0"/>
            <a:t>Региональный банк экспертов (состав экспертов утвержден решением региональной аттестационной комиссии)</a:t>
          </a:r>
          <a:endParaRPr lang="ru-RU" sz="1800" dirty="0"/>
        </a:p>
      </dgm:t>
    </dgm:pt>
    <dgm:pt modelId="{FF22FF9E-2297-40C4-B028-6FB2F3509A0C}" type="parTrans" cxnId="{F26DCA35-1466-4C77-B50A-B9096D1E35D1}">
      <dgm:prSet/>
      <dgm:spPr/>
      <dgm:t>
        <a:bodyPr/>
        <a:lstStyle/>
        <a:p>
          <a:endParaRPr lang="ru-RU"/>
        </a:p>
      </dgm:t>
    </dgm:pt>
    <dgm:pt modelId="{20A17F06-6D60-4DB4-BDF7-3F6E13550F1A}" type="sibTrans" cxnId="{F26DCA35-1466-4C77-B50A-B9096D1E35D1}">
      <dgm:prSet/>
      <dgm:spPr/>
      <dgm:t>
        <a:bodyPr/>
        <a:lstStyle/>
        <a:p>
          <a:endParaRPr lang="ru-RU"/>
        </a:p>
      </dgm:t>
    </dgm:pt>
    <dgm:pt modelId="{E4F812D4-E697-4E32-92C8-31DE21307F7E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A97CF5DC-F7E6-4362-8697-27EE152872EB}" type="parTrans" cxnId="{C2F460D0-6835-483D-BA56-2DE13EFC0904}">
      <dgm:prSet/>
      <dgm:spPr/>
      <dgm:t>
        <a:bodyPr/>
        <a:lstStyle/>
        <a:p>
          <a:endParaRPr lang="ru-RU"/>
        </a:p>
      </dgm:t>
    </dgm:pt>
    <dgm:pt modelId="{78167E61-8C5F-4A5E-A187-F560EE7BCF9F}" type="sibTrans" cxnId="{C2F460D0-6835-483D-BA56-2DE13EFC0904}">
      <dgm:prSet/>
      <dgm:spPr/>
      <dgm:t>
        <a:bodyPr/>
        <a:lstStyle/>
        <a:p>
          <a:endParaRPr lang="ru-RU"/>
        </a:p>
      </dgm:t>
    </dgm:pt>
    <dgm:pt modelId="{5613B8EC-282C-4AB8-8D72-C6ECAD3A5D6F}">
      <dgm:prSet phldrT="[Текст]" custT="1"/>
      <dgm:spPr/>
      <dgm:t>
        <a:bodyPr/>
        <a:lstStyle/>
        <a:p>
          <a:r>
            <a:rPr lang="ru-RU" sz="1800" dirty="0" smtClean="0"/>
            <a:t>Экспертная группа (приказ руководителя ОУ о составе и сроках полномочия ЭГ в соответствии с графиком аттестации, утвержденным решением региональной аттестационной комиссии)</a:t>
          </a:r>
          <a:endParaRPr lang="ru-RU" sz="1800" dirty="0"/>
        </a:p>
      </dgm:t>
    </dgm:pt>
    <dgm:pt modelId="{032DE0C3-55D9-4630-92C4-97EF168A7973}" type="parTrans" cxnId="{61CC6036-4C53-4BDC-9AC0-1DCBEE6CC148}">
      <dgm:prSet/>
      <dgm:spPr/>
      <dgm:t>
        <a:bodyPr/>
        <a:lstStyle/>
        <a:p>
          <a:endParaRPr lang="ru-RU"/>
        </a:p>
      </dgm:t>
    </dgm:pt>
    <dgm:pt modelId="{7588C90E-CA70-4759-963F-4BB0FEC1AB53}" type="sibTrans" cxnId="{61CC6036-4C53-4BDC-9AC0-1DCBEE6CC148}">
      <dgm:prSet/>
      <dgm:spPr/>
      <dgm:t>
        <a:bodyPr/>
        <a:lstStyle/>
        <a:p>
          <a:endParaRPr lang="ru-RU"/>
        </a:p>
      </dgm:t>
    </dgm:pt>
    <dgm:pt modelId="{23310407-E925-4BFD-8CE5-35FB8FC10F3D}" type="pres">
      <dgm:prSet presAssocID="{6785CE8E-446B-41FF-8AB2-27013B41B00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05AF0-4E71-4922-B823-18EAB6C52C9F}" type="pres">
      <dgm:prSet presAssocID="{1AC3D87C-B651-4CAA-AF10-ED812E2F791B}" presName="composite" presStyleCnt="0"/>
      <dgm:spPr/>
    </dgm:pt>
    <dgm:pt modelId="{07E8C85A-AA56-45F6-A190-57645D6E8AE6}" type="pres">
      <dgm:prSet presAssocID="{1AC3D87C-B651-4CAA-AF10-ED812E2F79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4E0A0A-9C2C-4EC8-993E-4DB696AEB2CF}" type="pres">
      <dgm:prSet presAssocID="{1AC3D87C-B651-4CAA-AF10-ED812E2F791B}" presName="descendantText" presStyleLbl="alignAcc1" presStyleIdx="0" presStyleCnt="3" custScaleY="117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6EA84-14A8-4FD9-825E-892F856F7089}" type="pres">
      <dgm:prSet presAssocID="{9F5F4819-119F-46B7-9712-DE08FF391380}" presName="sp" presStyleCnt="0"/>
      <dgm:spPr/>
    </dgm:pt>
    <dgm:pt modelId="{17E7821A-F19A-47FF-8CA8-59B92D6D3EFD}" type="pres">
      <dgm:prSet presAssocID="{280AE083-09A0-47B5-A058-8E4204681394}" presName="composite" presStyleCnt="0"/>
      <dgm:spPr/>
    </dgm:pt>
    <dgm:pt modelId="{75A3D991-C48A-4A6A-ADD3-04CBD3DB387A}" type="pres">
      <dgm:prSet presAssocID="{280AE083-09A0-47B5-A058-8E420468139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5ED16-D4A8-4FF0-8B58-B3D6C8907E10}" type="pres">
      <dgm:prSet presAssocID="{280AE083-09A0-47B5-A058-8E420468139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94489-5680-40F0-9F3C-1C660D9082E5}" type="pres">
      <dgm:prSet presAssocID="{E523C9DA-EB35-48F7-AB5A-2B6DAEB4F4FE}" presName="sp" presStyleCnt="0"/>
      <dgm:spPr/>
    </dgm:pt>
    <dgm:pt modelId="{1363E477-AA62-4A94-BEF4-C38F0DF45AD3}" type="pres">
      <dgm:prSet presAssocID="{E4F812D4-E697-4E32-92C8-31DE21307F7E}" presName="composite" presStyleCnt="0"/>
      <dgm:spPr/>
    </dgm:pt>
    <dgm:pt modelId="{8EB4C456-7F66-4362-B4A9-3F195F36F08A}" type="pres">
      <dgm:prSet presAssocID="{E4F812D4-E697-4E32-92C8-31DE21307F7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0F783-4ADD-4B5C-BE6F-DA5C8963A6E3}" type="pres">
      <dgm:prSet presAssocID="{E4F812D4-E697-4E32-92C8-31DE21307F7E}" presName="descendantText" presStyleLbl="alignAcc1" presStyleIdx="2" presStyleCnt="3" custScaleY="133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0785F5-AB79-4794-9A14-9E810B84337F}" type="presOf" srcId="{E4F812D4-E697-4E32-92C8-31DE21307F7E}" destId="{8EB4C456-7F66-4362-B4A9-3F195F36F08A}" srcOrd="0" destOrd="0" presId="urn:microsoft.com/office/officeart/2005/8/layout/chevron2"/>
    <dgm:cxn modelId="{2B7B55CA-FA79-4D0F-A2D9-635EF09C9F25}" srcId="{6785CE8E-446B-41FF-8AB2-27013B41B00D}" destId="{280AE083-09A0-47B5-A058-8E4204681394}" srcOrd="1" destOrd="0" parTransId="{D36B15F8-2A22-4DC6-B1D5-7592C8D9C986}" sibTransId="{E523C9DA-EB35-48F7-AB5A-2B6DAEB4F4FE}"/>
    <dgm:cxn modelId="{B75FD7EF-9E7E-473D-BB79-5C3845986A50}" type="presOf" srcId="{A17EBEB8-002E-45B0-A1D0-A987D11BDB84}" destId="{F335ED16-D4A8-4FF0-8B58-B3D6C8907E10}" srcOrd="0" destOrd="0" presId="urn:microsoft.com/office/officeart/2005/8/layout/chevron2"/>
    <dgm:cxn modelId="{F4A11F0D-CCA3-411D-9CC3-9BFE8E1FDE60}" type="presOf" srcId="{6785CE8E-446B-41FF-8AB2-27013B41B00D}" destId="{23310407-E925-4BFD-8CE5-35FB8FC10F3D}" srcOrd="0" destOrd="0" presId="urn:microsoft.com/office/officeart/2005/8/layout/chevron2"/>
    <dgm:cxn modelId="{FDA47D05-1C8A-4654-844F-D03F034C92E1}" type="presOf" srcId="{1AC3D87C-B651-4CAA-AF10-ED812E2F791B}" destId="{07E8C85A-AA56-45F6-A190-57645D6E8AE6}" srcOrd="0" destOrd="0" presId="urn:microsoft.com/office/officeart/2005/8/layout/chevron2"/>
    <dgm:cxn modelId="{D0CB0D55-B46E-45FC-AE28-F0B1A7675B44}" srcId="{1AC3D87C-B651-4CAA-AF10-ED812E2F791B}" destId="{7224A744-7D5F-4E85-87D0-DFEAA0A5B234}" srcOrd="0" destOrd="0" parTransId="{2EFC6293-A3C9-4B0E-B580-1167E11308E0}" sibTransId="{3C1FE79C-C857-4A59-B306-CA389D81D619}"/>
    <dgm:cxn modelId="{47B2BF32-334C-461A-9820-EDC46C6C6ED3}" srcId="{6785CE8E-446B-41FF-8AB2-27013B41B00D}" destId="{1AC3D87C-B651-4CAA-AF10-ED812E2F791B}" srcOrd="0" destOrd="0" parTransId="{9946CFEE-E2D7-4C27-BAE5-01F523D0F43E}" sibTransId="{9F5F4819-119F-46B7-9712-DE08FF391380}"/>
    <dgm:cxn modelId="{0991A33D-FE27-4819-90AB-50E5E3C2C7BD}" type="presOf" srcId="{5613B8EC-282C-4AB8-8D72-C6ECAD3A5D6F}" destId="{3F70F783-4ADD-4B5C-BE6F-DA5C8963A6E3}" srcOrd="0" destOrd="0" presId="urn:microsoft.com/office/officeart/2005/8/layout/chevron2"/>
    <dgm:cxn modelId="{5F41DABE-3E5C-4033-A56A-79BE10F53FC2}" type="presOf" srcId="{7224A744-7D5F-4E85-87D0-DFEAA0A5B234}" destId="{EA4E0A0A-9C2C-4EC8-993E-4DB696AEB2CF}" srcOrd="0" destOrd="0" presId="urn:microsoft.com/office/officeart/2005/8/layout/chevron2"/>
    <dgm:cxn modelId="{61CC6036-4C53-4BDC-9AC0-1DCBEE6CC148}" srcId="{E4F812D4-E697-4E32-92C8-31DE21307F7E}" destId="{5613B8EC-282C-4AB8-8D72-C6ECAD3A5D6F}" srcOrd="0" destOrd="0" parTransId="{032DE0C3-55D9-4630-92C4-97EF168A7973}" sibTransId="{7588C90E-CA70-4759-963F-4BB0FEC1AB53}"/>
    <dgm:cxn modelId="{14ADC952-EBAD-4275-A555-7C0690EBE41B}" type="presOf" srcId="{280AE083-09A0-47B5-A058-8E4204681394}" destId="{75A3D991-C48A-4A6A-ADD3-04CBD3DB387A}" srcOrd="0" destOrd="0" presId="urn:microsoft.com/office/officeart/2005/8/layout/chevron2"/>
    <dgm:cxn modelId="{F26DCA35-1466-4C77-B50A-B9096D1E35D1}" srcId="{280AE083-09A0-47B5-A058-8E4204681394}" destId="{A17EBEB8-002E-45B0-A1D0-A987D11BDB84}" srcOrd="0" destOrd="0" parTransId="{FF22FF9E-2297-40C4-B028-6FB2F3509A0C}" sibTransId="{20A17F06-6D60-4DB4-BDF7-3F6E13550F1A}"/>
    <dgm:cxn modelId="{C2F460D0-6835-483D-BA56-2DE13EFC0904}" srcId="{6785CE8E-446B-41FF-8AB2-27013B41B00D}" destId="{E4F812D4-E697-4E32-92C8-31DE21307F7E}" srcOrd="2" destOrd="0" parTransId="{A97CF5DC-F7E6-4362-8697-27EE152872EB}" sibTransId="{78167E61-8C5F-4A5E-A187-F560EE7BCF9F}"/>
    <dgm:cxn modelId="{5C2CCE2D-F6F1-4F99-98A3-8EF668D06884}" type="presParOf" srcId="{23310407-E925-4BFD-8CE5-35FB8FC10F3D}" destId="{8FA05AF0-4E71-4922-B823-18EAB6C52C9F}" srcOrd="0" destOrd="0" presId="urn:microsoft.com/office/officeart/2005/8/layout/chevron2"/>
    <dgm:cxn modelId="{6BD4EE11-C2FA-48F7-ADBE-EE584FE58706}" type="presParOf" srcId="{8FA05AF0-4E71-4922-B823-18EAB6C52C9F}" destId="{07E8C85A-AA56-45F6-A190-57645D6E8AE6}" srcOrd="0" destOrd="0" presId="urn:microsoft.com/office/officeart/2005/8/layout/chevron2"/>
    <dgm:cxn modelId="{C79CECBC-86F6-4DD5-967F-715CCB2261C9}" type="presParOf" srcId="{8FA05AF0-4E71-4922-B823-18EAB6C52C9F}" destId="{EA4E0A0A-9C2C-4EC8-993E-4DB696AEB2CF}" srcOrd="1" destOrd="0" presId="urn:microsoft.com/office/officeart/2005/8/layout/chevron2"/>
    <dgm:cxn modelId="{98EA4772-9CFB-4FFE-A691-8F688A5A73F7}" type="presParOf" srcId="{23310407-E925-4BFD-8CE5-35FB8FC10F3D}" destId="{AF96EA84-14A8-4FD9-825E-892F856F7089}" srcOrd="1" destOrd="0" presId="urn:microsoft.com/office/officeart/2005/8/layout/chevron2"/>
    <dgm:cxn modelId="{3FDECA3E-36E2-4D47-8271-733516D232AC}" type="presParOf" srcId="{23310407-E925-4BFD-8CE5-35FB8FC10F3D}" destId="{17E7821A-F19A-47FF-8CA8-59B92D6D3EFD}" srcOrd="2" destOrd="0" presId="urn:microsoft.com/office/officeart/2005/8/layout/chevron2"/>
    <dgm:cxn modelId="{4C5EBF49-D2E2-4584-9764-8C51F4E65ACC}" type="presParOf" srcId="{17E7821A-F19A-47FF-8CA8-59B92D6D3EFD}" destId="{75A3D991-C48A-4A6A-ADD3-04CBD3DB387A}" srcOrd="0" destOrd="0" presId="urn:microsoft.com/office/officeart/2005/8/layout/chevron2"/>
    <dgm:cxn modelId="{BCE136B8-C243-4909-921F-3B5C0C3023D0}" type="presParOf" srcId="{17E7821A-F19A-47FF-8CA8-59B92D6D3EFD}" destId="{F335ED16-D4A8-4FF0-8B58-B3D6C8907E10}" srcOrd="1" destOrd="0" presId="urn:microsoft.com/office/officeart/2005/8/layout/chevron2"/>
    <dgm:cxn modelId="{20469428-C6A4-41F3-AB7A-D4A475BC0405}" type="presParOf" srcId="{23310407-E925-4BFD-8CE5-35FB8FC10F3D}" destId="{41594489-5680-40F0-9F3C-1C660D9082E5}" srcOrd="3" destOrd="0" presId="urn:microsoft.com/office/officeart/2005/8/layout/chevron2"/>
    <dgm:cxn modelId="{CE8C87F2-3D72-43D8-B08E-8F20EB41B23F}" type="presParOf" srcId="{23310407-E925-4BFD-8CE5-35FB8FC10F3D}" destId="{1363E477-AA62-4A94-BEF4-C38F0DF45AD3}" srcOrd="4" destOrd="0" presId="urn:microsoft.com/office/officeart/2005/8/layout/chevron2"/>
    <dgm:cxn modelId="{0B5F2D3B-8272-41A8-9BBA-8EE1301E2F34}" type="presParOf" srcId="{1363E477-AA62-4A94-BEF4-C38F0DF45AD3}" destId="{8EB4C456-7F66-4362-B4A9-3F195F36F08A}" srcOrd="0" destOrd="0" presId="urn:microsoft.com/office/officeart/2005/8/layout/chevron2"/>
    <dgm:cxn modelId="{D92460AB-7668-4A26-85A3-8B42B4C8C716}" type="presParOf" srcId="{1363E477-AA62-4A94-BEF4-C38F0DF45AD3}" destId="{3F70F783-4ADD-4B5C-BE6F-DA5C8963A6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F71054-4D41-44B3-AE64-157C44A5CE7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0ACC58-46F1-4857-BE6B-D01BD22E9A6D}">
      <dgm:prSet phldrT="[Текст]"/>
      <dgm:spPr/>
      <dgm:t>
        <a:bodyPr/>
        <a:lstStyle/>
        <a:p>
          <a:r>
            <a:rPr lang="ru-RU" b="1" dirty="0" smtClean="0"/>
            <a:t>Состав ЭГ</a:t>
          </a:r>
          <a:endParaRPr lang="ru-RU" b="1" dirty="0"/>
        </a:p>
      </dgm:t>
    </dgm:pt>
    <dgm:pt modelId="{9504C440-727E-49D1-BA22-D59B0A80EBE2}" type="parTrans" cxnId="{33DC58E8-B561-4E04-B0DA-6B969E97783A}">
      <dgm:prSet/>
      <dgm:spPr/>
      <dgm:t>
        <a:bodyPr/>
        <a:lstStyle/>
        <a:p>
          <a:endParaRPr lang="ru-RU" b="1"/>
        </a:p>
      </dgm:t>
    </dgm:pt>
    <dgm:pt modelId="{0C30E1F4-9BEB-49D4-9CD5-4D0C6913541E}" type="sibTrans" cxnId="{33DC58E8-B561-4E04-B0DA-6B969E97783A}">
      <dgm:prSet/>
      <dgm:spPr/>
      <dgm:t>
        <a:bodyPr/>
        <a:lstStyle/>
        <a:p>
          <a:endParaRPr lang="ru-RU" b="1"/>
        </a:p>
      </dgm:t>
    </dgm:pt>
    <dgm:pt modelId="{28706E62-68FA-4280-919A-264B154A459B}">
      <dgm:prSet phldrT="[Текст]" custT="1"/>
      <dgm:spPr/>
      <dgm:t>
        <a:bodyPr/>
        <a:lstStyle/>
        <a:p>
          <a:pPr algn="ctr"/>
          <a:r>
            <a:rPr lang="ru-RU" sz="1600" b="1" dirty="0" smtClean="0"/>
            <a:t>Руководитель ЭГ</a:t>
          </a:r>
        </a:p>
        <a:p>
          <a:pPr algn="just"/>
          <a:r>
            <a:rPr lang="ru-RU" sz="1300" b="0" dirty="0" smtClean="0"/>
            <a:t>. распределяет обязанности между членами экспертной группы; </a:t>
          </a:r>
        </a:p>
        <a:p>
          <a:pPr algn="just"/>
          <a:r>
            <a:rPr lang="ru-RU" sz="1300" b="0" dirty="0" smtClean="0"/>
            <a:t>. планирует и координирует деятельность членов экспертной группы;</a:t>
          </a:r>
        </a:p>
        <a:p>
          <a:pPr algn="just"/>
          <a:r>
            <a:rPr lang="ru-RU" sz="1300" b="0" dirty="0" smtClean="0"/>
            <a:t>.  осуществляет взаимодействие с руководителем образовательного учреждения;</a:t>
          </a:r>
        </a:p>
        <a:p>
          <a:pPr algn="just"/>
          <a:r>
            <a:rPr lang="ru-RU" sz="1300" b="0" dirty="0" smtClean="0"/>
            <a:t>.  запрашивает необходимую информацию и материалы от руководителя образовательного учреждения (при необходимости — с предыдущего места работы); </a:t>
          </a:r>
        </a:p>
        <a:p>
          <a:pPr algn="just"/>
          <a:r>
            <a:rPr lang="ru-RU" sz="1300" b="0" dirty="0" smtClean="0"/>
            <a:t>.  организует проведение всестороннего анализа результатов профессиональной деятельности педагогического работника;</a:t>
          </a:r>
        </a:p>
        <a:p>
          <a:pPr algn="just"/>
          <a:r>
            <a:rPr lang="ru-RU" sz="1300" b="0" dirty="0" smtClean="0"/>
            <a:t>.  осуществляет сбор рабочих материалов членов экспертной группы; анализирует и обобщает результаты работы;</a:t>
          </a:r>
        </a:p>
        <a:p>
          <a:pPr algn="just"/>
          <a:r>
            <a:rPr lang="ru-RU" sz="1300" b="0" dirty="0" smtClean="0"/>
            <a:t>.  оформляет экспертное заключение; проводит итоговое заседание экспертной группы;</a:t>
          </a:r>
        </a:p>
        <a:p>
          <a:pPr algn="just"/>
          <a:r>
            <a:rPr lang="ru-RU" sz="1300" b="0" dirty="0" smtClean="0"/>
            <a:t>. знакомит аттестуемого с содержанием экспертного заключения под роспись; </a:t>
          </a:r>
        </a:p>
        <a:p>
          <a:pPr algn="just"/>
          <a:r>
            <a:rPr lang="ru-RU" sz="1300" b="0" dirty="0" smtClean="0"/>
            <a:t>.передает экспертное заключение в соответствующую подкомиссию;</a:t>
          </a:r>
        </a:p>
        <a:p>
          <a:pPr algn="just"/>
          <a:r>
            <a:rPr lang="ru-RU" sz="1300" b="0" dirty="0" smtClean="0"/>
            <a:t>. обеспечивает соблюдение экспертами норм педагогической этики.</a:t>
          </a:r>
          <a:endParaRPr lang="ru-RU" sz="1300" b="0" dirty="0"/>
        </a:p>
      </dgm:t>
    </dgm:pt>
    <dgm:pt modelId="{5474DE5E-3EFF-4DF2-A934-D2DC6023E493}" type="parTrans" cxnId="{15D86948-6FFF-44E6-B066-44DEB32B6764}">
      <dgm:prSet/>
      <dgm:spPr/>
      <dgm:t>
        <a:bodyPr/>
        <a:lstStyle/>
        <a:p>
          <a:endParaRPr lang="ru-RU" b="1"/>
        </a:p>
      </dgm:t>
    </dgm:pt>
    <dgm:pt modelId="{C215BDDB-A488-42D3-B2FD-EB1339399F58}" type="sibTrans" cxnId="{15D86948-6FFF-44E6-B066-44DEB32B6764}">
      <dgm:prSet/>
      <dgm:spPr/>
      <dgm:t>
        <a:bodyPr/>
        <a:lstStyle/>
        <a:p>
          <a:endParaRPr lang="ru-RU" b="1"/>
        </a:p>
      </dgm:t>
    </dgm:pt>
    <dgm:pt modelId="{6E1674D9-41F0-424B-82EF-8D1F7FF99CB6}">
      <dgm:prSet phldrT="[Текст]" custT="1"/>
      <dgm:spPr/>
      <dgm:t>
        <a:bodyPr/>
        <a:lstStyle/>
        <a:p>
          <a:pPr algn="ctr"/>
          <a:r>
            <a:rPr lang="ru-RU" sz="1600" b="1" dirty="0" smtClean="0"/>
            <a:t>Члены ЭГ</a:t>
          </a:r>
        </a:p>
        <a:p>
          <a:pPr algn="just"/>
          <a:r>
            <a:rPr lang="ru-RU" sz="1600" b="0" dirty="0" smtClean="0"/>
            <a:t>. проводит всесторонний анализ результатов профессиональной деятельности педагогического работника; </a:t>
          </a:r>
        </a:p>
        <a:p>
          <a:pPr algn="just"/>
          <a:r>
            <a:rPr lang="ru-RU" sz="1600" b="0" dirty="0" smtClean="0"/>
            <a:t>.  составляет справку, содержащую обобщенный аналитический и фактический материал, раскрывающий и обосновывающий возможность или невозможность присвоения педагогическому работнику заявленной квалификационной категории; </a:t>
          </a:r>
        </a:p>
        <a:p>
          <a:pPr algn="just"/>
          <a:r>
            <a:rPr lang="ru-RU" sz="1600" b="0" dirty="0" smtClean="0"/>
            <a:t>. участвует в составлении экспертного заключения и итоговом заседании экспертной группы;</a:t>
          </a:r>
        </a:p>
        <a:p>
          <a:pPr algn="just"/>
          <a:r>
            <a:rPr lang="ru-RU" sz="1600" b="0" dirty="0" smtClean="0"/>
            <a:t>.  оформляет письменно особое мнение в случае разногласий.</a:t>
          </a:r>
          <a:endParaRPr lang="ru-RU" sz="1600" b="0" dirty="0"/>
        </a:p>
      </dgm:t>
    </dgm:pt>
    <dgm:pt modelId="{B38086AD-1C70-4D34-9767-31E0F96AADB8}" type="parTrans" cxnId="{D4E96FD1-BF60-42FE-9558-B4D89E184323}">
      <dgm:prSet/>
      <dgm:spPr/>
      <dgm:t>
        <a:bodyPr/>
        <a:lstStyle/>
        <a:p>
          <a:endParaRPr lang="ru-RU" b="1"/>
        </a:p>
      </dgm:t>
    </dgm:pt>
    <dgm:pt modelId="{D2A03813-0D97-43D7-A6CF-6663FA1E8CE7}" type="sibTrans" cxnId="{D4E96FD1-BF60-42FE-9558-B4D89E184323}">
      <dgm:prSet/>
      <dgm:spPr/>
      <dgm:t>
        <a:bodyPr/>
        <a:lstStyle/>
        <a:p>
          <a:endParaRPr lang="ru-RU" b="1"/>
        </a:p>
      </dgm:t>
    </dgm:pt>
    <dgm:pt modelId="{9451C5CA-6F58-4917-B57F-12DD9ACF7B93}" type="pres">
      <dgm:prSet presAssocID="{49F71054-4D41-44B3-AE64-157C44A5CE7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8CE5BE-C310-4E1B-9F4A-14EFABA2453E}" type="pres">
      <dgm:prSet presAssocID="{770ACC58-46F1-4857-BE6B-D01BD22E9A6D}" presName="hierRoot1" presStyleCnt="0"/>
      <dgm:spPr/>
    </dgm:pt>
    <dgm:pt modelId="{EFB6F5F4-F983-45FE-B4A6-328F8E8D1D18}" type="pres">
      <dgm:prSet presAssocID="{770ACC58-46F1-4857-BE6B-D01BD22E9A6D}" presName="composite" presStyleCnt="0"/>
      <dgm:spPr/>
    </dgm:pt>
    <dgm:pt modelId="{D0B250B5-3AEA-443B-836A-86FF20E23390}" type="pres">
      <dgm:prSet presAssocID="{770ACC58-46F1-4857-BE6B-D01BD22E9A6D}" presName="background" presStyleLbl="node0" presStyleIdx="0" presStyleCnt="1"/>
      <dgm:spPr/>
    </dgm:pt>
    <dgm:pt modelId="{A7C7B021-8E99-48F4-9911-2073ABEB02E0}" type="pres">
      <dgm:prSet presAssocID="{770ACC58-46F1-4857-BE6B-D01BD22E9A6D}" presName="text" presStyleLbl="fgAcc0" presStyleIdx="0" presStyleCnt="1" custAng="0" custScaleY="480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DC57DC-0BAA-44A8-8838-97EFD84C2E78}" type="pres">
      <dgm:prSet presAssocID="{770ACC58-46F1-4857-BE6B-D01BD22E9A6D}" presName="hierChild2" presStyleCnt="0"/>
      <dgm:spPr/>
    </dgm:pt>
    <dgm:pt modelId="{B0AF6B55-04C5-40CE-8213-0D07FF8B2296}" type="pres">
      <dgm:prSet presAssocID="{5474DE5E-3EFF-4DF2-A934-D2DC6023E49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559E090-71AE-4929-8F29-1E57513A9FA3}" type="pres">
      <dgm:prSet presAssocID="{28706E62-68FA-4280-919A-264B154A459B}" presName="hierRoot2" presStyleCnt="0"/>
      <dgm:spPr/>
    </dgm:pt>
    <dgm:pt modelId="{2DE5F696-1B9D-4DE6-A3EF-4FE4EB677F41}" type="pres">
      <dgm:prSet presAssocID="{28706E62-68FA-4280-919A-264B154A459B}" presName="composite2" presStyleCnt="0"/>
      <dgm:spPr/>
    </dgm:pt>
    <dgm:pt modelId="{D2C8D943-EDC0-491B-9A3A-6EAB9F41175A}" type="pres">
      <dgm:prSet presAssocID="{28706E62-68FA-4280-919A-264B154A459B}" presName="background2" presStyleLbl="node2" presStyleIdx="0" presStyleCnt="2"/>
      <dgm:spPr/>
    </dgm:pt>
    <dgm:pt modelId="{28BF8483-4B76-478F-B2C9-A939592CBDD3}" type="pres">
      <dgm:prSet presAssocID="{28706E62-68FA-4280-919A-264B154A459B}" presName="text2" presStyleLbl="fgAcc2" presStyleIdx="0" presStyleCnt="2" custScaleX="220626" custScaleY="380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CA43F1-90DE-4594-A159-93B0A78985AF}" type="pres">
      <dgm:prSet presAssocID="{28706E62-68FA-4280-919A-264B154A459B}" presName="hierChild3" presStyleCnt="0"/>
      <dgm:spPr/>
    </dgm:pt>
    <dgm:pt modelId="{7C91811D-87AF-47A5-8676-4935E9738BC8}" type="pres">
      <dgm:prSet presAssocID="{B38086AD-1C70-4D34-9767-31E0F96AADB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CEF7B45-E374-476D-88CC-A252DD5DE360}" type="pres">
      <dgm:prSet presAssocID="{6E1674D9-41F0-424B-82EF-8D1F7FF99CB6}" presName="hierRoot2" presStyleCnt="0"/>
      <dgm:spPr/>
    </dgm:pt>
    <dgm:pt modelId="{EFF82583-C0F2-40E6-B5E3-5C33303A69D8}" type="pres">
      <dgm:prSet presAssocID="{6E1674D9-41F0-424B-82EF-8D1F7FF99CB6}" presName="composite2" presStyleCnt="0"/>
      <dgm:spPr/>
    </dgm:pt>
    <dgm:pt modelId="{77D8D8BA-F258-4ECB-A3C0-F44DA19BE155}" type="pres">
      <dgm:prSet presAssocID="{6E1674D9-41F0-424B-82EF-8D1F7FF99CB6}" presName="background2" presStyleLbl="node2" presStyleIdx="1" presStyleCnt="2"/>
      <dgm:spPr/>
    </dgm:pt>
    <dgm:pt modelId="{DA4FAD4B-FE20-4BC6-BAEA-38A07DBFB6AA}" type="pres">
      <dgm:prSet presAssocID="{6E1674D9-41F0-424B-82EF-8D1F7FF99CB6}" presName="text2" presStyleLbl="fgAcc2" presStyleIdx="1" presStyleCnt="2" custScaleX="159880" custScaleY="3539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1CBD5C-5D14-413B-A5F5-889401CAD604}" type="pres">
      <dgm:prSet presAssocID="{6E1674D9-41F0-424B-82EF-8D1F7FF99CB6}" presName="hierChild3" presStyleCnt="0"/>
      <dgm:spPr/>
    </dgm:pt>
  </dgm:ptLst>
  <dgm:cxnLst>
    <dgm:cxn modelId="{0E3A879E-1A6F-440B-94BE-4ADE358F9513}" type="presOf" srcId="{770ACC58-46F1-4857-BE6B-D01BD22E9A6D}" destId="{A7C7B021-8E99-48F4-9911-2073ABEB02E0}" srcOrd="0" destOrd="0" presId="urn:microsoft.com/office/officeart/2005/8/layout/hierarchy1"/>
    <dgm:cxn modelId="{33DC58E8-B561-4E04-B0DA-6B969E97783A}" srcId="{49F71054-4D41-44B3-AE64-157C44A5CE7D}" destId="{770ACC58-46F1-4857-BE6B-D01BD22E9A6D}" srcOrd="0" destOrd="0" parTransId="{9504C440-727E-49D1-BA22-D59B0A80EBE2}" sibTransId="{0C30E1F4-9BEB-49D4-9CD5-4D0C6913541E}"/>
    <dgm:cxn modelId="{FD497127-FAD9-4085-A671-9B6B3E61C67F}" type="presOf" srcId="{6E1674D9-41F0-424B-82EF-8D1F7FF99CB6}" destId="{DA4FAD4B-FE20-4BC6-BAEA-38A07DBFB6AA}" srcOrd="0" destOrd="0" presId="urn:microsoft.com/office/officeart/2005/8/layout/hierarchy1"/>
    <dgm:cxn modelId="{E5D17502-98E7-43DF-88BB-26F8A4C42A70}" type="presOf" srcId="{28706E62-68FA-4280-919A-264B154A459B}" destId="{28BF8483-4B76-478F-B2C9-A939592CBDD3}" srcOrd="0" destOrd="0" presId="urn:microsoft.com/office/officeart/2005/8/layout/hierarchy1"/>
    <dgm:cxn modelId="{139D451E-B6D3-40D0-96FA-071FDA3FD859}" type="presOf" srcId="{B38086AD-1C70-4D34-9767-31E0F96AADB8}" destId="{7C91811D-87AF-47A5-8676-4935E9738BC8}" srcOrd="0" destOrd="0" presId="urn:microsoft.com/office/officeart/2005/8/layout/hierarchy1"/>
    <dgm:cxn modelId="{38C4EBFE-CB03-4413-8E88-C3D3958A66FF}" type="presOf" srcId="{49F71054-4D41-44B3-AE64-157C44A5CE7D}" destId="{9451C5CA-6F58-4917-B57F-12DD9ACF7B93}" srcOrd="0" destOrd="0" presId="urn:microsoft.com/office/officeart/2005/8/layout/hierarchy1"/>
    <dgm:cxn modelId="{1CCCE2C8-082D-499B-B293-080EA9F164B6}" type="presOf" srcId="{5474DE5E-3EFF-4DF2-A934-D2DC6023E493}" destId="{B0AF6B55-04C5-40CE-8213-0D07FF8B2296}" srcOrd="0" destOrd="0" presId="urn:microsoft.com/office/officeart/2005/8/layout/hierarchy1"/>
    <dgm:cxn modelId="{D4E96FD1-BF60-42FE-9558-B4D89E184323}" srcId="{770ACC58-46F1-4857-BE6B-D01BD22E9A6D}" destId="{6E1674D9-41F0-424B-82EF-8D1F7FF99CB6}" srcOrd="1" destOrd="0" parTransId="{B38086AD-1C70-4D34-9767-31E0F96AADB8}" sibTransId="{D2A03813-0D97-43D7-A6CF-6663FA1E8CE7}"/>
    <dgm:cxn modelId="{15D86948-6FFF-44E6-B066-44DEB32B6764}" srcId="{770ACC58-46F1-4857-BE6B-D01BD22E9A6D}" destId="{28706E62-68FA-4280-919A-264B154A459B}" srcOrd="0" destOrd="0" parTransId="{5474DE5E-3EFF-4DF2-A934-D2DC6023E493}" sibTransId="{C215BDDB-A488-42D3-B2FD-EB1339399F58}"/>
    <dgm:cxn modelId="{384410FA-899C-40FF-B33C-C9F54B6EC38B}" type="presParOf" srcId="{9451C5CA-6F58-4917-B57F-12DD9ACF7B93}" destId="{528CE5BE-C310-4E1B-9F4A-14EFABA2453E}" srcOrd="0" destOrd="0" presId="urn:microsoft.com/office/officeart/2005/8/layout/hierarchy1"/>
    <dgm:cxn modelId="{30DB20E3-12B5-4619-A407-E7EE83729B98}" type="presParOf" srcId="{528CE5BE-C310-4E1B-9F4A-14EFABA2453E}" destId="{EFB6F5F4-F983-45FE-B4A6-328F8E8D1D18}" srcOrd="0" destOrd="0" presId="urn:microsoft.com/office/officeart/2005/8/layout/hierarchy1"/>
    <dgm:cxn modelId="{65CF9A73-4CBD-4812-A434-CE15112CAE9C}" type="presParOf" srcId="{EFB6F5F4-F983-45FE-B4A6-328F8E8D1D18}" destId="{D0B250B5-3AEA-443B-836A-86FF20E23390}" srcOrd="0" destOrd="0" presId="urn:microsoft.com/office/officeart/2005/8/layout/hierarchy1"/>
    <dgm:cxn modelId="{70BB44EF-922B-491B-B7C2-03AD95996F26}" type="presParOf" srcId="{EFB6F5F4-F983-45FE-B4A6-328F8E8D1D18}" destId="{A7C7B021-8E99-48F4-9911-2073ABEB02E0}" srcOrd="1" destOrd="0" presId="urn:microsoft.com/office/officeart/2005/8/layout/hierarchy1"/>
    <dgm:cxn modelId="{F136395D-B794-4408-B115-2AB91E7E526B}" type="presParOf" srcId="{528CE5BE-C310-4E1B-9F4A-14EFABA2453E}" destId="{B3DC57DC-0BAA-44A8-8838-97EFD84C2E78}" srcOrd="1" destOrd="0" presId="urn:microsoft.com/office/officeart/2005/8/layout/hierarchy1"/>
    <dgm:cxn modelId="{CE267E4E-13EC-4E36-BE7F-23AFF10FB1C7}" type="presParOf" srcId="{B3DC57DC-0BAA-44A8-8838-97EFD84C2E78}" destId="{B0AF6B55-04C5-40CE-8213-0D07FF8B2296}" srcOrd="0" destOrd="0" presId="urn:microsoft.com/office/officeart/2005/8/layout/hierarchy1"/>
    <dgm:cxn modelId="{F045C894-D9A9-41DE-94C6-B8BAF250E5F2}" type="presParOf" srcId="{B3DC57DC-0BAA-44A8-8838-97EFD84C2E78}" destId="{2559E090-71AE-4929-8F29-1E57513A9FA3}" srcOrd="1" destOrd="0" presId="urn:microsoft.com/office/officeart/2005/8/layout/hierarchy1"/>
    <dgm:cxn modelId="{9196AAA2-DA5C-42BF-B87B-1DD95B5874CE}" type="presParOf" srcId="{2559E090-71AE-4929-8F29-1E57513A9FA3}" destId="{2DE5F696-1B9D-4DE6-A3EF-4FE4EB677F41}" srcOrd="0" destOrd="0" presId="urn:microsoft.com/office/officeart/2005/8/layout/hierarchy1"/>
    <dgm:cxn modelId="{FC068500-28DB-4218-B0AD-64E92D4E7393}" type="presParOf" srcId="{2DE5F696-1B9D-4DE6-A3EF-4FE4EB677F41}" destId="{D2C8D943-EDC0-491B-9A3A-6EAB9F41175A}" srcOrd="0" destOrd="0" presId="urn:microsoft.com/office/officeart/2005/8/layout/hierarchy1"/>
    <dgm:cxn modelId="{4C7D2A54-307E-422B-A44A-5B74DD3EA44E}" type="presParOf" srcId="{2DE5F696-1B9D-4DE6-A3EF-4FE4EB677F41}" destId="{28BF8483-4B76-478F-B2C9-A939592CBDD3}" srcOrd="1" destOrd="0" presId="urn:microsoft.com/office/officeart/2005/8/layout/hierarchy1"/>
    <dgm:cxn modelId="{108072C8-B145-4AE3-B7ED-D850094FA35C}" type="presParOf" srcId="{2559E090-71AE-4929-8F29-1E57513A9FA3}" destId="{1ACA43F1-90DE-4594-A159-93B0A78985AF}" srcOrd="1" destOrd="0" presId="urn:microsoft.com/office/officeart/2005/8/layout/hierarchy1"/>
    <dgm:cxn modelId="{AD8633AF-C24A-4EFF-B5F9-3B9EA03A4DE8}" type="presParOf" srcId="{B3DC57DC-0BAA-44A8-8838-97EFD84C2E78}" destId="{7C91811D-87AF-47A5-8676-4935E9738BC8}" srcOrd="2" destOrd="0" presId="urn:microsoft.com/office/officeart/2005/8/layout/hierarchy1"/>
    <dgm:cxn modelId="{1000A957-0EB4-4E64-96D8-307C159093F9}" type="presParOf" srcId="{B3DC57DC-0BAA-44A8-8838-97EFD84C2E78}" destId="{3CEF7B45-E374-476D-88CC-A252DD5DE360}" srcOrd="3" destOrd="0" presId="urn:microsoft.com/office/officeart/2005/8/layout/hierarchy1"/>
    <dgm:cxn modelId="{BB02633D-D785-44B6-B5F6-587DADA76BE9}" type="presParOf" srcId="{3CEF7B45-E374-476D-88CC-A252DD5DE360}" destId="{EFF82583-C0F2-40E6-B5E3-5C33303A69D8}" srcOrd="0" destOrd="0" presId="urn:microsoft.com/office/officeart/2005/8/layout/hierarchy1"/>
    <dgm:cxn modelId="{68AAA656-7059-4C6A-9918-3326F3E8B6F1}" type="presParOf" srcId="{EFF82583-C0F2-40E6-B5E3-5C33303A69D8}" destId="{77D8D8BA-F258-4ECB-A3C0-F44DA19BE155}" srcOrd="0" destOrd="0" presId="urn:microsoft.com/office/officeart/2005/8/layout/hierarchy1"/>
    <dgm:cxn modelId="{0E192600-0994-4758-BED4-0FCB08B97074}" type="presParOf" srcId="{EFF82583-C0F2-40E6-B5E3-5C33303A69D8}" destId="{DA4FAD4B-FE20-4BC6-BAEA-38A07DBFB6AA}" srcOrd="1" destOrd="0" presId="urn:microsoft.com/office/officeart/2005/8/layout/hierarchy1"/>
    <dgm:cxn modelId="{E630F4E3-69B8-48F5-91F4-52EA219D82A8}" type="presParOf" srcId="{3CEF7B45-E374-476D-88CC-A252DD5DE360}" destId="{781CBD5C-5D14-413B-A5F5-889401CAD60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83EBA8-6A01-44FA-AD56-DA1D47CAB75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1660B9-A1CA-45EA-8037-419CAA8D5533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4.</a:t>
          </a:r>
          <a:endParaRPr lang="ru-RU" dirty="0"/>
        </a:p>
      </dgm:t>
    </dgm:pt>
    <dgm:pt modelId="{52A1B7D0-8F91-406C-829E-B15264FECED2}" type="parTrans" cxnId="{558505FB-AC83-48C2-AA29-177B7922E749}">
      <dgm:prSet/>
      <dgm:spPr/>
      <dgm:t>
        <a:bodyPr/>
        <a:lstStyle/>
        <a:p>
          <a:endParaRPr lang="ru-RU"/>
        </a:p>
      </dgm:t>
    </dgm:pt>
    <dgm:pt modelId="{811B2293-C424-4645-AF66-37E57EA8A09A}" type="sibTrans" cxnId="{558505FB-AC83-48C2-AA29-177B7922E749}">
      <dgm:prSet/>
      <dgm:spPr/>
      <dgm:t>
        <a:bodyPr/>
        <a:lstStyle/>
        <a:p>
          <a:endParaRPr lang="ru-RU"/>
        </a:p>
      </dgm:t>
    </dgm:pt>
    <dgm:pt modelId="{EFD01EF9-E11E-4BF0-8532-F1E5EC48B372}">
      <dgm:prSet phldrT="[Текст]"/>
      <dgm:spPr/>
      <dgm:t>
        <a:bodyPr/>
        <a:lstStyle/>
        <a:p>
          <a:r>
            <a:rPr lang="ru-RU" dirty="0" smtClean="0"/>
            <a:t>План работы ЭГ (составляется заранее, не позднее 7 дней до ознакомления аттестуемого)</a:t>
          </a:r>
          <a:endParaRPr lang="ru-RU" dirty="0"/>
        </a:p>
      </dgm:t>
    </dgm:pt>
    <dgm:pt modelId="{43C29742-B7A0-4124-8566-92950832C0B3}" type="parTrans" cxnId="{71D8A100-760A-4BF6-8193-AABC06462C43}">
      <dgm:prSet/>
      <dgm:spPr/>
      <dgm:t>
        <a:bodyPr/>
        <a:lstStyle/>
        <a:p>
          <a:endParaRPr lang="ru-RU"/>
        </a:p>
      </dgm:t>
    </dgm:pt>
    <dgm:pt modelId="{0EA0AEFE-FB5F-494B-BE1A-1D205DE89160}" type="sibTrans" cxnId="{71D8A100-760A-4BF6-8193-AABC06462C43}">
      <dgm:prSet/>
      <dgm:spPr/>
      <dgm:t>
        <a:bodyPr/>
        <a:lstStyle/>
        <a:p>
          <a:endParaRPr lang="ru-RU"/>
        </a:p>
      </dgm:t>
    </dgm:pt>
    <dgm:pt modelId="{45F30288-29F4-44A2-ABE8-326918C77387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5.</a:t>
          </a:r>
          <a:endParaRPr lang="ru-RU" dirty="0"/>
        </a:p>
      </dgm:t>
    </dgm:pt>
    <dgm:pt modelId="{0EE6FC7E-FE6D-47EE-A9E1-3B12EA500ECE}" type="parTrans" cxnId="{43256D05-8530-4A73-8DA1-1F62FE185F7C}">
      <dgm:prSet/>
      <dgm:spPr/>
      <dgm:t>
        <a:bodyPr/>
        <a:lstStyle/>
        <a:p>
          <a:endParaRPr lang="ru-RU"/>
        </a:p>
      </dgm:t>
    </dgm:pt>
    <dgm:pt modelId="{6FFDE994-2F8B-43DA-815D-D330F93E5A51}" type="sibTrans" cxnId="{43256D05-8530-4A73-8DA1-1F62FE185F7C}">
      <dgm:prSet/>
      <dgm:spPr/>
      <dgm:t>
        <a:bodyPr/>
        <a:lstStyle/>
        <a:p>
          <a:endParaRPr lang="ru-RU"/>
        </a:p>
      </dgm:t>
    </dgm:pt>
    <dgm:pt modelId="{B3EB6CDD-6B38-4DC7-B442-1891E56E9D2E}">
      <dgm:prSet phldrT="[Текст]"/>
      <dgm:spPr/>
      <dgm:t>
        <a:bodyPr/>
        <a:lstStyle/>
        <a:p>
          <a:r>
            <a:rPr lang="ru-RU" dirty="0" smtClean="0"/>
            <a:t>Ознакомление аттестуемого с планом работы ЭГ (за 7 дней до начала аттестационных процедур)</a:t>
          </a:r>
          <a:endParaRPr lang="ru-RU" dirty="0"/>
        </a:p>
      </dgm:t>
    </dgm:pt>
    <dgm:pt modelId="{8E9D777C-CCA5-44F5-BE64-97C13AF22A82}" type="parTrans" cxnId="{B94B667C-21F5-473C-9EFE-C9A7ED915501}">
      <dgm:prSet/>
      <dgm:spPr/>
      <dgm:t>
        <a:bodyPr/>
        <a:lstStyle/>
        <a:p>
          <a:endParaRPr lang="ru-RU"/>
        </a:p>
      </dgm:t>
    </dgm:pt>
    <dgm:pt modelId="{5DA95FFB-6509-4547-95D0-2D570FB6BDFF}" type="sibTrans" cxnId="{B94B667C-21F5-473C-9EFE-C9A7ED915501}">
      <dgm:prSet/>
      <dgm:spPr/>
      <dgm:t>
        <a:bodyPr/>
        <a:lstStyle/>
        <a:p>
          <a:endParaRPr lang="ru-RU"/>
        </a:p>
      </dgm:t>
    </dgm:pt>
    <dgm:pt modelId="{25B5081B-8C5D-4505-B576-AA9C6473EFF9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/>
            <a:t>6.</a:t>
          </a:r>
          <a:endParaRPr lang="ru-RU" dirty="0"/>
        </a:p>
      </dgm:t>
    </dgm:pt>
    <dgm:pt modelId="{BA3D01FB-C292-4A83-AADB-3648A744AF8B}" type="parTrans" cxnId="{1E54111A-0DE2-4D0E-9C05-5C95730A3F5F}">
      <dgm:prSet/>
      <dgm:spPr/>
      <dgm:t>
        <a:bodyPr/>
        <a:lstStyle/>
        <a:p>
          <a:endParaRPr lang="ru-RU"/>
        </a:p>
      </dgm:t>
    </dgm:pt>
    <dgm:pt modelId="{B1916673-1D20-4B75-A590-505B125AFE54}" type="sibTrans" cxnId="{1E54111A-0DE2-4D0E-9C05-5C95730A3F5F}">
      <dgm:prSet/>
      <dgm:spPr/>
      <dgm:t>
        <a:bodyPr/>
        <a:lstStyle/>
        <a:p>
          <a:endParaRPr lang="ru-RU"/>
        </a:p>
      </dgm:t>
    </dgm:pt>
    <dgm:pt modelId="{AB45157A-AF55-4C31-90A7-F9764117FC5A}">
      <dgm:prSet phldrT="[Текст]"/>
      <dgm:spPr/>
      <dgm:t>
        <a:bodyPr/>
        <a:lstStyle/>
        <a:p>
          <a:r>
            <a:rPr lang="ru-RU" dirty="0" smtClean="0"/>
            <a:t>Робота ЭГ (не более 10 календарных дней)</a:t>
          </a:r>
          <a:endParaRPr lang="ru-RU" dirty="0"/>
        </a:p>
      </dgm:t>
    </dgm:pt>
    <dgm:pt modelId="{5C697FF0-F203-4DD3-AA6D-D97F5BB8AF22}" type="parTrans" cxnId="{CA5520C0-D9B1-48AB-9A6A-A41C1B231F20}">
      <dgm:prSet/>
      <dgm:spPr/>
      <dgm:t>
        <a:bodyPr/>
        <a:lstStyle/>
        <a:p>
          <a:endParaRPr lang="ru-RU"/>
        </a:p>
      </dgm:t>
    </dgm:pt>
    <dgm:pt modelId="{11699F74-0140-40E2-88C4-0481235C6610}" type="sibTrans" cxnId="{CA5520C0-D9B1-48AB-9A6A-A41C1B231F20}">
      <dgm:prSet/>
      <dgm:spPr/>
      <dgm:t>
        <a:bodyPr/>
        <a:lstStyle/>
        <a:p>
          <a:endParaRPr lang="ru-RU"/>
        </a:p>
      </dgm:t>
    </dgm:pt>
    <dgm:pt modelId="{8D675311-DA82-4728-96D5-10D4D6304557}" type="pres">
      <dgm:prSet presAssocID="{5E83EBA8-6A01-44FA-AD56-DA1D47CAB75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39A3FF-C2A1-4DF1-9C5C-955BDCF78890}" type="pres">
      <dgm:prSet presAssocID="{3A1660B9-A1CA-45EA-8037-419CAA8D5533}" presName="composite" presStyleCnt="0"/>
      <dgm:spPr/>
    </dgm:pt>
    <dgm:pt modelId="{1435D63D-D5ED-48CA-9DE7-68811297AF77}" type="pres">
      <dgm:prSet presAssocID="{3A1660B9-A1CA-45EA-8037-419CAA8D553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8EB03-1470-4529-8272-B78F726E00FD}" type="pres">
      <dgm:prSet presAssocID="{3A1660B9-A1CA-45EA-8037-419CAA8D553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0B5B8-A83F-4693-83AC-8B282C0C411E}" type="pres">
      <dgm:prSet presAssocID="{811B2293-C424-4645-AF66-37E57EA8A09A}" presName="sp" presStyleCnt="0"/>
      <dgm:spPr/>
    </dgm:pt>
    <dgm:pt modelId="{34C11149-0260-45FE-9732-FE50788F461E}" type="pres">
      <dgm:prSet presAssocID="{45F30288-29F4-44A2-ABE8-326918C77387}" presName="composite" presStyleCnt="0"/>
      <dgm:spPr/>
    </dgm:pt>
    <dgm:pt modelId="{A3F55EFB-1E17-4F3E-8358-0F09B7019838}" type="pres">
      <dgm:prSet presAssocID="{45F30288-29F4-44A2-ABE8-326918C7738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47329-4C71-4C67-B27E-639AE1B55469}" type="pres">
      <dgm:prSet presAssocID="{45F30288-29F4-44A2-ABE8-326918C7738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C5C0D6-CB6D-42DE-87E8-B49547EF3298}" type="pres">
      <dgm:prSet presAssocID="{6FFDE994-2F8B-43DA-815D-D330F93E5A51}" presName="sp" presStyleCnt="0"/>
      <dgm:spPr/>
    </dgm:pt>
    <dgm:pt modelId="{73481A25-88F5-41DA-8660-CFAA82B5B007}" type="pres">
      <dgm:prSet presAssocID="{25B5081B-8C5D-4505-B576-AA9C6473EFF9}" presName="composite" presStyleCnt="0"/>
      <dgm:spPr/>
    </dgm:pt>
    <dgm:pt modelId="{19254526-2A3A-4AB4-A70A-7DBA6F2CCA0F}" type="pres">
      <dgm:prSet presAssocID="{25B5081B-8C5D-4505-B576-AA9C6473EFF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D334C-C2A2-4078-B74C-0EB0DD744779}" type="pres">
      <dgm:prSet presAssocID="{25B5081B-8C5D-4505-B576-AA9C6473EFF9}" presName="descendantText" presStyleLbl="alignAcc1" presStyleIdx="2" presStyleCnt="3" custLinFactNeighborX="328" custLinFactNeighborY="5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256D05-8530-4A73-8DA1-1F62FE185F7C}" srcId="{5E83EBA8-6A01-44FA-AD56-DA1D47CAB75C}" destId="{45F30288-29F4-44A2-ABE8-326918C77387}" srcOrd="1" destOrd="0" parTransId="{0EE6FC7E-FE6D-47EE-A9E1-3B12EA500ECE}" sibTransId="{6FFDE994-2F8B-43DA-815D-D330F93E5A51}"/>
    <dgm:cxn modelId="{1E54111A-0DE2-4D0E-9C05-5C95730A3F5F}" srcId="{5E83EBA8-6A01-44FA-AD56-DA1D47CAB75C}" destId="{25B5081B-8C5D-4505-B576-AA9C6473EFF9}" srcOrd="2" destOrd="0" parTransId="{BA3D01FB-C292-4A83-AADB-3648A744AF8B}" sibTransId="{B1916673-1D20-4B75-A590-505B125AFE54}"/>
    <dgm:cxn modelId="{46717503-3172-4B61-9C2D-6072C5A8B6B0}" type="presOf" srcId="{25B5081B-8C5D-4505-B576-AA9C6473EFF9}" destId="{19254526-2A3A-4AB4-A70A-7DBA6F2CCA0F}" srcOrd="0" destOrd="0" presId="urn:microsoft.com/office/officeart/2005/8/layout/chevron2"/>
    <dgm:cxn modelId="{558505FB-AC83-48C2-AA29-177B7922E749}" srcId="{5E83EBA8-6A01-44FA-AD56-DA1D47CAB75C}" destId="{3A1660B9-A1CA-45EA-8037-419CAA8D5533}" srcOrd="0" destOrd="0" parTransId="{52A1B7D0-8F91-406C-829E-B15264FECED2}" sibTransId="{811B2293-C424-4645-AF66-37E57EA8A09A}"/>
    <dgm:cxn modelId="{8616ACDA-73BC-4AD2-945E-48E5F9C4F2D0}" type="presOf" srcId="{AB45157A-AF55-4C31-90A7-F9764117FC5A}" destId="{928D334C-C2A2-4078-B74C-0EB0DD744779}" srcOrd="0" destOrd="0" presId="urn:microsoft.com/office/officeart/2005/8/layout/chevron2"/>
    <dgm:cxn modelId="{AA1A37D9-D748-4C70-AEE2-197187E3E943}" type="presOf" srcId="{B3EB6CDD-6B38-4DC7-B442-1891E56E9D2E}" destId="{4E247329-4C71-4C67-B27E-639AE1B55469}" srcOrd="0" destOrd="0" presId="urn:microsoft.com/office/officeart/2005/8/layout/chevron2"/>
    <dgm:cxn modelId="{CA5520C0-D9B1-48AB-9A6A-A41C1B231F20}" srcId="{25B5081B-8C5D-4505-B576-AA9C6473EFF9}" destId="{AB45157A-AF55-4C31-90A7-F9764117FC5A}" srcOrd="0" destOrd="0" parTransId="{5C697FF0-F203-4DD3-AA6D-D97F5BB8AF22}" sibTransId="{11699F74-0140-40E2-88C4-0481235C6610}"/>
    <dgm:cxn modelId="{D668C242-CBAA-4BBD-9732-8BE05E5194E3}" type="presOf" srcId="{EFD01EF9-E11E-4BF0-8532-F1E5EC48B372}" destId="{2248EB03-1470-4529-8272-B78F726E00FD}" srcOrd="0" destOrd="0" presId="urn:microsoft.com/office/officeart/2005/8/layout/chevron2"/>
    <dgm:cxn modelId="{71D8A100-760A-4BF6-8193-AABC06462C43}" srcId="{3A1660B9-A1CA-45EA-8037-419CAA8D5533}" destId="{EFD01EF9-E11E-4BF0-8532-F1E5EC48B372}" srcOrd="0" destOrd="0" parTransId="{43C29742-B7A0-4124-8566-92950832C0B3}" sibTransId="{0EA0AEFE-FB5F-494B-BE1A-1D205DE89160}"/>
    <dgm:cxn modelId="{60C930AF-A565-4A57-8BF4-D2F2F5D42C53}" type="presOf" srcId="{45F30288-29F4-44A2-ABE8-326918C77387}" destId="{A3F55EFB-1E17-4F3E-8358-0F09B7019838}" srcOrd="0" destOrd="0" presId="urn:microsoft.com/office/officeart/2005/8/layout/chevron2"/>
    <dgm:cxn modelId="{B94B667C-21F5-473C-9EFE-C9A7ED915501}" srcId="{45F30288-29F4-44A2-ABE8-326918C77387}" destId="{B3EB6CDD-6B38-4DC7-B442-1891E56E9D2E}" srcOrd="0" destOrd="0" parTransId="{8E9D777C-CCA5-44F5-BE64-97C13AF22A82}" sibTransId="{5DA95FFB-6509-4547-95D0-2D570FB6BDFF}"/>
    <dgm:cxn modelId="{D1BF10F2-22D4-49D6-8A97-F1CE1CD23AC3}" type="presOf" srcId="{3A1660B9-A1CA-45EA-8037-419CAA8D5533}" destId="{1435D63D-D5ED-48CA-9DE7-68811297AF77}" srcOrd="0" destOrd="0" presId="urn:microsoft.com/office/officeart/2005/8/layout/chevron2"/>
    <dgm:cxn modelId="{49C892C7-F43A-4518-B724-55DBFE6B1BC5}" type="presOf" srcId="{5E83EBA8-6A01-44FA-AD56-DA1D47CAB75C}" destId="{8D675311-DA82-4728-96D5-10D4D6304557}" srcOrd="0" destOrd="0" presId="urn:microsoft.com/office/officeart/2005/8/layout/chevron2"/>
    <dgm:cxn modelId="{0C5AEEFA-BF9E-429F-B3F9-F6865F52B7C6}" type="presParOf" srcId="{8D675311-DA82-4728-96D5-10D4D6304557}" destId="{1239A3FF-C2A1-4DF1-9C5C-955BDCF78890}" srcOrd="0" destOrd="0" presId="urn:microsoft.com/office/officeart/2005/8/layout/chevron2"/>
    <dgm:cxn modelId="{27D7308D-7BBD-49F0-B751-715A336D95A7}" type="presParOf" srcId="{1239A3FF-C2A1-4DF1-9C5C-955BDCF78890}" destId="{1435D63D-D5ED-48CA-9DE7-68811297AF77}" srcOrd="0" destOrd="0" presId="urn:microsoft.com/office/officeart/2005/8/layout/chevron2"/>
    <dgm:cxn modelId="{A5D38A92-2C50-47DB-ABB7-496F7EBD342E}" type="presParOf" srcId="{1239A3FF-C2A1-4DF1-9C5C-955BDCF78890}" destId="{2248EB03-1470-4529-8272-B78F726E00FD}" srcOrd="1" destOrd="0" presId="urn:microsoft.com/office/officeart/2005/8/layout/chevron2"/>
    <dgm:cxn modelId="{5C9B54CF-1DF3-4771-A161-1BE670938553}" type="presParOf" srcId="{8D675311-DA82-4728-96D5-10D4D6304557}" destId="{26F0B5B8-A83F-4693-83AC-8B282C0C411E}" srcOrd="1" destOrd="0" presId="urn:microsoft.com/office/officeart/2005/8/layout/chevron2"/>
    <dgm:cxn modelId="{F6D35D9A-6C9A-40A0-A68C-DB997CD8FB14}" type="presParOf" srcId="{8D675311-DA82-4728-96D5-10D4D6304557}" destId="{34C11149-0260-45FE-9732-FE50788F461E}" srcOrd="2" destOrd="0" presId="urn:microsoft.com/office/officeart/2005/8/layout/chevron2"/>
    <dgm:cxn modelId="{7DADEB81-0761-4650-B777-87EF433FAC65}" type="presParOf" srcId="{34C11149-0260-45FE-9732-FE50788F461E}" destId="{A3F55EFB-1E17-4F3E-8358-0F09B7019838}" srcOrd="0" destOrd="0" presId="urn:microsoft.com/office/officeart/2005/8/layout/chevron2"/>
    <dgm:cxn modelId="{AC5DD702-6488-4D1F-8A86-7D308AFB2519}" type="presParOf" srcId="{34C11149-0260-45FE-9732-FE50788F461E}" destId="{4E247329-4C71-4C67-B27E-639AE1B55469}" srcOrd="1" destOrd="0" presId="urn:microsoft.com/office/officeart/2005/8/layout/chevron2"/>
    <dgm:cxn modelId="{18FD19A0-355A-4BDB-8318-5DB6CA106C4A}" type="presParOf" srcId="{8D675311-DA82-4728-96D5-10D4D6304557}" destId="{70C5C0D6-CB6D-42DE-87E8-B49547EF3298}" srcOrd="3" destOrd="0" presId="urn:microsoft.com/office/officeart/2005/8/layout/chevron2"/>
    <dgm:cxn modelId="{438A3123-EBA3-45FA-87C6-5E7353D99C9D}" type="presParOf" srcId="{8D675311-DA82-4728-96D5-10D4D6304557}" destId="{73481A25-88F5-41DA-8660-CFAA82B5B007}" srcOrd="4" destOrd="0" presId="urn:microsoft.com/office/officeart/2005/8/layout/chevron2"/>
    <dgm:cxn modelId="{9102D4E8-C1C3-4187-BFB9-6D966961A8DD}" type="presParOf" srcId="{73481A25-88F5-41DA-8660-CFAA82B5B007}" destId="{19254526-2A3A-4AB4-A70A-7DBA6F2CCA0F}" srcOrd="0" destOrd="0" presId="urn:microsoft.com/office/officeart/2005/8/layout/chevron2"/>
    <dgm:cxn modelId="{96A182C3-77FA-4702-A6C6-736ACAA48936}" type="presParOf" srcId="{73481A25-88F5-41DA-8660-CFAA82B5B007}" destId="{928D334C-C2A2-4078-B74C-0EB0DD74477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2C9C37-FE74-4885-B733-E5E91A5432A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6AC3F4-9FC3-4934-B5EB-77AAA7E11AB3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7.</a:t>
          </a:r>
          <a:endParaRPr lang="ru-RU" dirty="0"/>
        </a:p>
      </dgm:t>
    </dgm:pt>
    <dgm:pt modelId="{EA964296-46E0-4537-9142-B88F14E2079B}" type="parTrans" cxnId="{DD2B1A9F-2F62-4FD2-8636-D7BDE57A70AF}">
      <dgm:prSet/>
      <dgm:spPr/>
      <dgm:t>
        <a:bodyPr/>
        <a:lstStyle/>
        <a:p>
          <a:endParaRPr lang="ru-RU"/>
        </a:p>
      </dgm:t>
    </dgm:pt>
    <dgm:pt modelId="{201D9F94-9FC9-4A5D-B136-628E8C34AA63}" type="sibTrans" cxnId="{DD2B1A9F-2F62-4FD2-8636-D7BDE57A70AF}">
      <dgm:prSet/>
      <dgm:spPr/>
      <dgm:t>
        <a:bodyPr/>
        <a:lstStyle/>
        <a:p>
          <a:endParaRPr lang="ru-RU"/>
        </a:p>
      </dgm:t>
    </dgm:pt>
    <dgm:pt modelId="{E3AE12A8-A226-47BF-9259-3379FCCB8ADE}">
      <dgm:prSet phldrT="[Текст]"/>
      <dgm:spPr/>
      <dgm:t>
        <a:bodyPr/>
        <a:lstStyle/>
        <a:p>
          <a:r>
            <a:rPr lang="ru-RU" dirty="0" smtClean="0"/>
            <a:t>Оформление экспертного заключения (в течение 7 дней после завершения работы ЭГ)</a:t>
          </a:r>
          <a:endParaRPr lang="ru-RU" dirty="0"/>
        </a:p>
      </dgm:t>
    </dgm:pt>
    <dgm:pt modelId="{FA2AE020-8135-4187-BAA4-24EC7070BF67}" type="parTrans" cxnId="{69EE3EF6-0ACB-4F98-B82E-B8EF25A1E59D}">
      <dgm:prSet/>
      <dgm:spPr/>
      <dgm:t>
        <a:bodyPr/>
        <a:lstStyle/>
        <a:p>
          <a:endParaRPr lang="ru-RU"/>
        </a:p>
      </dgm:t>
    </dgm:pt>
    <dgm:pt modelId="{F4C9B5C5-C507-4885-BFC1-4C14EDEDD4E8}" type="sibTrans" cxnId="{69EE3EF6-0ACB-4F98-B82E-B8EF25A1E59D}">
      <dgm:prSet/>
      <dgm:spPr/>
      <dgm:t>
        <a:bodyPr/>
        <a:lstStyle/>
        <a:p>
          <a:endParaRPr lang="ru-RU"/>
        </a:p>
      </dgm:t>
    </dgm:pt>
    <dgm:pt modelId="{4DF610DF-EE41-4CF4-8736-77AB20E7A11E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mtClean="0"/>
            <a:t>8</a:t>
          </a:r>
          <a:endParaRPr lang="ru-RU" dirty="0"/>
        </a:p>
      </dgm:t>
    </dgm:pt>
    <dgm:pt modelId="{9B69A03B-623C-436A-AB9E-55D1D73A864B}" type="parTrans" cxnId="{B3CFE501-EE6B-4737-840A-98668F680C1E}">
      <dgm:prSet/>
      <dgm:spPr/>
      <dgm:t>
        <a:bodyPr/>
        <a:lstStyle/>
        <a:p>
          <a:endParaRPr lang="ru-RU"/>
        </a:p>
      </dgm:t>
    </dgm:pt>
    <dgm:pt modelId="{CA553C73-F276-4427-B117-A9DA4A92394A}" type="sibTrans" cxnId="{B3CFE501-EE6B-4737-840A-98668F680C1E}">
      <dgm:prSet/>
      <dgm:spPr/>
      <dgm:t>
        <a:bodyPr/>
        <a:lstStyle/>
        <a:p>
          <a:endParaRPr lang="ru-RU"/>
        </a:p>
      </dgm:t>
    </dgm:pt>
    <dgm:pt modelId="{5F9AFAF3-66C6-4B97-BD2C-EDD962342617}">
      <dgm:prSet phldrT="[Текст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dirty="0" smtClean="0"/>
            <a:t>9.</a:t>
          </a:r>
          <a:endParaRPr lang="ru-RU" dirty="0"/>
        </a:p>
      </dgm:t>
    </dgm:pt>
    <dgm:pt modelId="{6EB6F7E5-4833-4446-B6FC-36107E685369}" type="parTrans" cxnId="{7142C1FF-209B-4E20-AFD4-F00E724E86BE}">
      <dgm:prSet/>
      <dgm:spPr/>
      <dgm:t>
        <a:bodyPr/>
        <a:lstStyle/>
        <a:p>
          <a:endParaRPr lang="ru-RU"/>
        </a:p>
      </dgm:t>
    </dgm:pt>
    <dgm:pt modelId="{DF837104-7FB5-43AF-B304-C4FBF345C517}" type="sibTrans" cxnId="{7142C1FF-209B-4E20-AFD4-F00E724E86BE}">
      <dgm:prSet/>
      <dgm:spPr/>
      <dgm:t>
        <a:bodyPr/>
        <a:lstStyle/>
        <a:p>
          <a:endParaRPr lang="ru-RU"/>
        </a:p>
      </dgm:t>
    </dgm:pt>
    <dgm:pt modelId="{6C2B59BB-0683-4245-AE68-F549657ACFDB}">
      <dgm:prSet phldrT="[Текст]"/>
      <dgm:spPr/>
      <dgm:t>
        <a:bodyPr/>
        <a:lstStyle/>
        <a:p>
          <a:r>
            <a:rPr lang="ru-RU" dirty="0" smtClean="0"/>
            <a:t>Передача экспертного заключения в соответствующую подкомиссию (не позднее, чем за 7 дней до её заседания)</a:t>
          </a:r>
          <a:endParaRPr lang="ru-RU" dirty="0"/>
        </a:p>
      </dgm:t>
    </dgm:pt>
    <dgm:pt modelId="{737FCBB5-9BBD-4922-9C1E-50112CFDABD8}" type="parTrans" cxnId="{E6D5DC5F-7326-4BDA-89F3-1AFA69DF480C}">
      <dgm:prSet/>
      <dgm:spPr/>
      <dgm:t>
        <a:bodyPr/>
        <a:lstStyle/>
        <a:p>
          <a:endParaRPr lang="ru-RU"/>
        </a:p>
      </dgm:t>
    </dgm:pt>
    <dgm:pt modelId="{93AFA5DA-2BD5-4745-A462-7E223235F7CB}" type="sibTrans" cxnId="{E6D5DC5F-7326-4BDA-89F3-1AFA69DF480C}">
      <dgm:prSet/>
      <dgm:spPr/>
      <dgm:t>
        <a:bodyPr/>
        <a:lstStyle/>
        <a:p>
          <a:endParaRPr lang="ru-RU"/>
        </a:p>
      </dgm:t>
    </dgm:pt>
    <dgm:pt modelId="{08EC7281-DF64-45E1-B710-60811391F36D}">
      <dgm:prSet/>
      <dgm:spPr/>
      <dgm:t>
        <a:bodyPr/>
        <a:lstStyle/>
        <a:p>
          <a:r>
            <a:rPr lang="ru-RU" dirty="0" smtClean="0"/>
            <a:t>Знакомство аттестуемого с содержанием экспертного заключения под подпись</a:t>
          </a:r>
          <a:endParaRPr lang="ru-RU" dirty="0"/>
        </a:p>
      </dgm:t>
    </dgm:pt>
    <dgm:pt modelId="{55DF9423-5766-487A-BE66-A37CEDE8258E}" type="parTrans" cxnId="{5AA37373-B616-47CA-9AAC-7BB1BE00C751}">
      <dgm:prSet/>
      <dgm:spPr/>
      <dgm:t>
        <a:bodyPr/>
        <a:lstStyle/>
        <a:p>
          <a:endParaRPr lang="ru-RU"/>
        </a:p>
      </dgm:t>
    </dgm:pt>
    <dgm:pt modelId="{FBF90352-69A7-41C3-ADE6-65EA067C9D1E}" type="sibTrans" cxnId="{5AA37373-B616-47CA-9AAC-7BB1BE00C751}">
      <dgm:prSet/>
      <dgm:spPr/>
      <dgm:t>
        <a:bodyPr/>
        <a:lstStyle/>
        <a:p>
          <a:endParaRPr lang="ru-RU"/>
        </a:p>
      </dgm:t>
    </dgm:pt>
    <dgm:pt modelId="{5BDE571F-CA4B-414D-B011-654650551C53}" type="pres">
      <dgm:prSet presAssocID="{AE2C9C37-FE74-4885-B733-E5E91A5432A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DD3B52-5D44-4011-8EDD-64DA8514BF99}" type="pres">
      <dgm:prSet presAssocID="{5D6AC3F4-9FC3-4934-B5EB-77AAA7E11AB3}" presName="composite" presStyleCnt="0"/>
      <dgm:spPr/>
    </dgm:pt>
    <dgm:pt modelId="{AB5B945E-2ADE-402B-998B-34803B2769FE}" type="pres">
      <dgm:prSet presAssocID="{5D6AC3F4-9FC3-4934-B5EB-77AAA7E11A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1D707-EE47-4EDB-9526-5319B63E5E91}" type="pres">
      <dgm:prSet presAssocID="{5D6AC3F4-9FC3-4934-B5EB-77AAA7E11A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E3EDC-6383-4E1B-9E7E-5F25676E1BA4}" type="pres">
      <dgm:prSet presAssocID="{201D9F94-9FC9-4A5D-B136-628E8C34AA63}" presName="sp" presStyleCnt="0"/>
      <dgm:spPr/>
    </dgm:pt>
    <dgm:pt modelId="{5CB3951C-9E67-442A-9AAD-164ED1CBF95D}" type="pres">
      <dgm:prSet presAssocID="{4DF610DF-EE41-4CF4-8736-77AB20E7A11E}" presName="composite" presStyleCnt="0"/>
      <dgm:spPr/>
    </dgm:pt>
    <dgm:pt modelId="{EB784053-4841-416B-BB54-C212DE861CCE}" type="pres">
      <dgm:prSet presAssocID="{4DF610DF-EE41-4CF4-8736-77AB20E7A11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65050-7169-4733-9809-1FC65DC4FE5D}" type="pres">
      <dgm:prSet presAssocID="{4DF610DF-EE41-4CF4-8736-77AB20E7A11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7BAFA-9F57-4C25-BA1C-8A028DCCD885}" type="pres">
      <dgm:prSet presAssocID="{CA553C73-F276-4427-B117-A9DA4A92394A}" presName="sp" presStyleCnt="0"/>
      <dgm:spPr/>
    </dgm:pt>
    <dgm:pt modelId="{CC68B73B-924D-4879-8884-A01DB4CD11D6}" type="pres">
      <dgm:prSet presAssocID="{5F9AFAF3-66C6-4B97-BD2C-EDD962342617}" presName="composite" presStyleCnt="0"/>
      <dgm:spPr/>
    </dgm:pt>
    <dgm:pt modelId="{EE284856-7F36-4ECC-A23B-71B0DDADC9CB}" type="pres">
      <dgm:prSet presAssocID="{5F9AFAF3-66C6-4B97-BD2C-EDD96234261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B53FD-09DA-4A2D-AE8B-ABE40B521F75}" type="pres">
      <dgm:prSet presAssocID="{5F9AFAF3-66C6-4B97-BD2C-EDD962342617}" presName="descendantText" presStyleLbl="alignAcc1" presStyleIdx="2" presStyleCnt="3" custLinFactNeighborX="78" custLinFactNeighborY="1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D5DC5F-7326-4BDA-89F3-1AFA69DF480C}" srcId="{5F9AFAF3-66C6-4B97-BD2C-EDD962342617}" destId="{6C2B59BB-0683-4245-AE68-F549657ACFDB}" srcOrd="0" destOrd="0" parTransId="{737FCBB5-9BBD-4922-9C1E-50112CFDABD8}" sibTransId="{93AFA5DA-2BD5-4745-A462-7E223235F7CB}"/>
    <dgm:cxn modelId="{EA13C2A3-FD6B-4BBC-9620-3F2F36399EE5}" type="presOf" srcId="{5F9AFAF3-66C6-4B97-BD2C-EDD962342617}" destId="{EE284856-7F36-4ECC-A23B-71B0DDADC9CB}" srcOrd="0" destOrd="0" presId="urn:microsoft.com/office/officeart/2005/8/layout/chevron2"/>
    <dgm:cxn modelId="{7142C1FF-209B-4E20-AFD4-F00E724E86BE}" srcId="{AE2C9C37-FE74-4885-B733-E5E91A5432AF}" destId="{5F9AFAF3-66C6-4B97-BD2C-EDD962342617}" srcOrd="2" destOrd="0" parTransId="{6EB6F7E5-4833-4446-B6FC-36107E685369}" sibTransId="{DF837104-7FB5-43AF-B304-C4FBF345C517}"/>
    <dgm:cxn modelId="{CBC43E9B-3509-4463-97AA-A2CE72285A25}" type="presOf" srcId="{6C2B59BB-0683-4245-AE68-F549657ACFDB}" destId="{D77B53FD-09DA-4A2D-AE8B-ABE40B521F75}" srcOrd="0" destOrd="0" presId="urn:microsoft.com/office/officeart/2005/8/layout/chevron2"/>
    <dgm:cxn modelId="{B3CFE501-EE6B-4737-840A-98668F680C1E}" srcId="{AE2C9C37-FE74-4885-B733-E5E91A5432AF}" destId="{4DF610DF-EE41-4CF4-8736-77AB20E7A11E}" srcOrd="1" destOrd="0" parTransId="{9B69A03B-623C-436A-AB9E-55D1D73A864B}" sibTransId="{CA553C73-F276-4427-B117-A9DA4A92394A}"/>
    <dgm:cxn modelId="{17B30E70-2D3A-4FCE-9348-6F8336AD6E01}" type="presOf" srcId="{08EC7281-DF64-45E1-B710-60811391F36D}" destId="{5CA65050-7169-4733-9809-1FC65DC4FE5D}" srcOrd="0" destOrd="0" presId="urn:microsoft.com/office/officeart/2005/8/layout/chevron2"/>
    <dgm:cxn modelId="{A1858C14-7D9C-4447-BB47-2ACF006B686C}" type="presOf" srcId="{4DF610DF-EE41-4CF4-8736-77AB20E7A11E}" destId="{EB784053-4841-416B-BB54-C212DE861CCE}" srcOrd="0" destOrd="0" presId="urn:microsoft.com/office/officeart/2005/8/layout/chevron2"/>
    <dgm:cxn modelId="{DD2B1A9F-2F62-4FD2-8636-D7BDE57A70AF}" srcId="{AE2C9C37-FE74-4885-B733-E5E91A5432AF}" destId="{5D6AC3F4-9FC3-4934-B5EB-77AAA7E11AB3}" srcOrd="0" destOrd="0" parTransId="{EA964296-46E0-4537-9142-B88F14E2079B}" sibTransId="{201D9F94-9FC9-4A5D-B136-628E8C34AA63}"/>
    <dgm:cxn modelId="{69EE3EF6-0ACB-4F98-B82E-B8EF25A1E59D}" srcId="{5D6AC3F4-9FC3-4934-B5EB-77AAA7E11AB3}" destId="{E3AE12A8-A226-47BF-9259-3379FCCB8ADE}" srcOrd="0" destOrd="0" parTransId="{FA2AE020-8135-4187-BAA4-24EC7070BF67}" sibTransId="{F4C9B5C5-C507-4885-BFC1-4C14EDEDD4E8}"/>
    <dgm:cxn modelId="{4AB0F6E8-BD63-4EC8-A280-B05FA8C660C0}" type="presOf" srcId="{AE2C9C37-FE74-4885-B733-E5E91A5432AF}" destId="{5BDE571F-CA4B-414D-B011-654650551C53}" srcOrd="0" destOrd="0" presId="urn:microsoft.com/office/officeart/2005/8/layout/chevron2"/>
    <dgm:cxn modelId="{5AA37373-B616-47CA-9AAC-7BB1BE00C751}" srcId="{4DF610DF-EE41-4CF4-8736-77AB20E7A11E}" destId="{08EC7281-DF64-45E1-B710-60811391F36D}" srcOrd="0" destOrd="0" parTransId="{55DF9423-5766-487A-BE66-A37CEDE8258E}" sibTransId="{FBF90352-69A7-41C3-ADE6-65EA067C9D1E}"/>
    <dgm:cxn modelId="{477130FA-C26B-4FB8-869E-CFE0EBDB6BF1}" type="presOf" srcId="{5D6AC3F4-9FC3-4934-B5EB-77AAA7E11AB3}" destId="{AB5B945E-2ADE-402B-998B-34803B2769FE}" srcOrd="0" destOrd="0" presId="urn:microsoft.com/office/officeart/2005/8/layout/chevron2"/>
    <dgm:cxn modelId="{2F7D3190-68E1-4370-A8E0-DD044A684497}" type="presOf" srcId="{E3AE12A8-A226-47BF-9259-3379FCCB8ADE}" destId="{2751D707-EE47-4EDB-9526-5319B63E5E91}" srcOrd="0" destOrd="0" presId="urn:microsoft.com/office/officeart/2005/8/layout/chevron2"/>
    <dgm:cxn modelId="{8AD55666-999F-4A14-9071-E3A169E0A7FA}" type="presParOf" srcId="{5BDE571F-CA4B-414D-B011-654650551C53}" destId="{EEDD3B52-5D44-4011-8EDD-64DA8514BF99}" srcOrd="0" destOrd="0" presId="urn:microsoft.com/office/officeart/2005/8/layout/chevron2"/>
    <dgm:cxn modelId="{88A4E901-5BB1-4D76-A0C5-BFE8AEEA5AC4}" type="presParOf" srcId="{EEDD3B52-5D44-4011-8EDD-64DA8514BF99}" destId="{AB5B945E-2ADE-402B-998B-34803B2769FE}" srcOrd="0" destOrd="0" presId="urn:microsoft.com/office/officeart/2005/8/layout/chevron2"/>
    <dgm:cxn modelId="{62B2DDDD-8B2F-4550-BAFC-63A577F4E6B3}" type="presParOf" srcId="{EEDD3B52-5D44-4011-8EDD-64DA8514BF99}" destId="{2751D707-EE47-4EDB-9526-5319B63E5E91}" srcOrd="1" destOrd="0" presId="urn:microsoft.com/office/officeart/2005/8/layout/chevron2"/>
    <dgm:cxn modelId="{1A52332F-B585-46AB-9A01-37460F3366B4}" type="presParOf" srcId="{5BDE571F-CA4B-414D-B011-654650551C53}" destId="{EFAE3EDC-6383-4E1B-9E7E-5F25676E1BA4}" srcOrd="1" destOrd="0" presId="urn:microsoft.com/office/officeart/2005/8/layout/chevron2"/>
    <dgm:cxn modelId="{88D94587-0438-483A-AD09-A80F4165ACE4}" type="presParOf" srcId="{5BDE571F-CA4B-414D-B011-654650551C53}" destId="{5CB3951C-9E67-442A-9AAD-164ED1CBF95D}" srcOrd="2" destOrd="0" presId="urn:microsoft.com/office/officeart/2005/8/layout/chevron2"/>
    <dgm:cxn modelId="{B80091D8-D6C0-4A01-BF79-004B3EF282E6}" type="presParOf" srcId="{5CB3951C-9E67-442A-9AAD-164ED1CBF95D}" destId="{EB784053-4841-416B-BB54-C212DE861CCE}" srcOrd="0" destOrd="0" presId="urn:microsoft.com/office/officeart/2005/8/layout/chevron2"/>
    <dgm:cxn modelId="{815DBBD7-FF31-48FF-BD23-B864A6EDBB1B}" type="presParOf" srcId="{5CB3951C-9E67-442A-9AAD-164ED1CBF95D}" destId="{5CA65050-7169-4733-9809-1FC65DC4FE5D}" srcOrd="1" destOrd="0" presId="urn:microsoft.com/office/officeart/2005/8/layout/chevron2"/>
    <dgm:cxn modelId="{12A52227-7239-406B-8087-6098C145F2E9}" type="presParOf" srcId="{5BDE571F-CA4B-414D-B011-654650551C53}" destId="{5A17BAFA-9F57-4C25-BA1C-8A028DCCD885}" srcOrd="3" destOrd="0" presId="urn:microsoft.com/office/officeart/2005/8/layout/chevron2"/>
    <dgm:cxn modelId="{53F0BE05-009F-4547-9829-3275D211AEA0}" type="presParOf" srcId="{5BDE571F-CA4B-414D-B011-654650551C53}" destId="{CC68B73B-924D-4879-8884-A01DB4CD11D6}" srcOrd="4" destOrd="0" presId="urn:microsoft.com/office/officeart/2005/8/layout/chevron2"/>
    <dgm:cxn modelId="{DAE01625-7E24-45AD-8952-92C9C142FBF3}" type="presParOf" srcId="{CC68B73B-924D-4879-8884-A01DB4CD11D6}" destId="{EE284856-7F36-4ECC-A23B-71B0DDADC9CB}" srcOrd="0" destOrd="0" presId="urn:microsoft.com/office/officeart/2005/8/layout/chevron2"/>
    <dgm:cxn modelId="{FEAAD69A-4A32-4217-986E-F32615D3BE8A}" type="presParOf" srcId="{CC68B73B-924D-4879-8884-A01DB4CD11D6}" destId="{D77B53FD-09DA-4A2D-AE8B-ABE40B521F7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8C85A-AA56-45F6-A190-57645D6E8AE6}">
      <dsp:nvSpPr>
        <dsp:cNvPr id="0" name=""/>
        <dsp:cNvSpPr/>
      </dsp:nvSpPr>
      <dsp:spPr>
        <a:xfrm rot="5400000">
          <a:off x="-234022" y="338866"/>
          <a:ext cx="1560148" cy="1092103"/>
        </a:xfrm>
        <a:prstGeom prst="chevron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1.</a:t>
          </a:r>
          <a:endParaRPr lang="ru-RU" sz="3000" kern="1200" dirty="0"/>
        </a:p>
      </dsp:txBody>
      <dsp:txXfrm rot="-5400000">
        <a:off x="1" y="650896"/>
        <a:ext cx="1092103" cy="468045"/>
      </dsp:txXfrm>
    </dsp:sp>
    <dsp:sp modelId="{EA4E0A0A-9C2C-4EC8-993E-4DB696AEB2CF}">
      <dsp:nvSpPr>
        <dsp:cNvPr id="0" name=""/>
        <dsp:cNvSpPr/>
      </dsp:nvSpPr>
      <dsp:spPr>
        <a:xfrm rot="5400000">
          <a:off x="3405488" y="-2298439"/>
          <a:ext cx="1193895" cy="58206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Региональная аттестационная комиссия (состав комиссии утвержден распоряжением министерства образования, науки, и культуры Архангельской области)</a:t>
          </a:r>
          <a:endParaRPr lang="ru-RU" sz="1800" kern="1200" dirty="0"/>
        </a:p>
      </dsp:txBody>
      <dsp:txXfrm rot="-5400000">
        <a:off x="1092104" y="73226"/>
        <a:ext cx="5762383" cy="1077333"/>
      </dsp:txXfrm>
    </dsp:sp>
    <dsp:sp modelId="{75A3D991-C48A-4A6A-ADD3-04CBD3DB387A}">
      <dsp:nvSpPr>
        <dsp:cNvPr id="0" name=""/>
        <dsp:cNvSpPr/>
      </dsp:nvSpPr>
      <dsp:spPr>
        <a:xfrm rot="5400000">
          <a:off x="-234022" y="1717668"/>
          <a:ext cx="1560148" cy="1092103"/>
        </a:xfrm>
        <a:prstGeom prst="chevron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2.</a:t>
          </a:r>
          <a:endParaRPr lang="ru-RU" sz="3000" kern="1200" dirty="0"/>
        </a:p>
      </dsp:txBody>
      <dsp:txXfrm rot="-5400000">
        <a:off x="1" y="2029698"/>
        <a:ext cx="1092103" cy="468045"/>
      </dsp:txXfrm>
    </dsp:sp>
    <dsp:sp modelId="{F335ED16-D4A8-4FF0-8B58-B3D6C8907E10}">
      <dsp:nvSpPr>
        <dsp:cNvPr id="0" name=""/>
        <dsp:cNvSpPr/>
      </dsp:nvSpPr>
      <dsp:spPr>
        <a:xfrm rot="5400000">
          <a:off x="3495387" y="-919637"/>
          <a:ext cx="1014096" cy="58206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Региональный банк экспертов (состав экспертов утвержден решением региональной аттестационной комиссии)</a:t>
          </a:r>
          <a:endParaRPr lang="ru-RU" sz="1800" kern="1200" dirty="0"/>
        </a:p>
      </dsp:txBody>
      <dsp:txXfrm rot="-5400000">
        <a:off x="1092103" y="1533151"/>
        <a:ext cx="5771160" cy="915088"/>
      </dsp:txXfrm>
    </dsp:sp>
    <dsp:sp modelId="{8EB4C456-7F66-4362-B4A9-3F195F36F08A}">
      <dsp:nvSpPr>
        <dsp:cNvPr id="0" name=""/>
        <dsp:cNvSpPr/>
      </dsp:nvSpPr>
      <dsp:spPr>
        <a:xfrm rot="5400000">
          <a:off x="-234022" y="3267440"/>
          <a:ext cx="1560148" cy="1092103"/>
        </a:xfrm>
        <a:prstGeom prst="chevron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3.</a:t>
          </a:r>
          <a:endParaRPr lang="ru-RU" sz="3000" kern="1200" dirty="0"/>
        </a:p>
      </dsp:txBody>
      <dsp:txXfrm rot="-5400000">
        <a:off x="1" y="3579470"/>
        <a:ext cx="1092103" cy="468045"/>
      </dsp:txXfrm>
    </dsp:sp>
    <dsp:sp modelId="{3F70F783-4ADD-4B5C-BE6F-DA5C8963A6E3}">
      <dsp:nvSpPr>
        <dsp:cNvPr id="0" name=""/>
        <dsp:cNvSpPr/>
      </dsp:nvSpPr>
      <dsp:spPr>
        <a:xfrm rot="5400000">
          <a:off x="3324416" y="630134"/>
          <a:ext cx="1356039" cy="58206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Экспертная группа (приказ руководителя ОУ о составе и сроках полномочия ЭГ в соответствии с графиком аттестации, утвержденным решением региональной аттестационной комиссии)</a:t>
          </a:r>
          <a:endParaRPr lang="ru-RU" sz="1800" kern="1200" dirty="0"/>
        </a:p>
      </dsp:txBody>
      <dsp:txXfrm rot="-5400000">
        <a:off x="1092104" y="2928642"/>
        <a:ext cx="5754468" cy="1223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91811D-87AF-47A5-8676-4935E9738BC8}">
      <dsp:nvSpPr>
        <dsp:cNvPr id="0" name=""/>
        <dsp:cNvSpPr/>
      </dsp:nvSpPr>
      <dsp:spPr>
        <a:xfrm>
          <a:off x="4397128" y="695344"/>
          <a:ext cx="2647219" cy="634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092"/>
              </a:lnTo>
              <a:lnTo>
                <a:pt x="2647219" y="432092"/>
              </a:lnTo>
              <a:lnTo>
                <a:pt x="2647219" y="6340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F6B55-04C5-40CE-8213-0D07FF8B2296}">
      <dsp:nvSpPr>
        <dsp:cNvPr id="0" name=""/>
        <dsp:cNvSpPr/>
      </dsp:nvSpPr>
      <dsp:spPr>
        <a:xfrm>
          <a:off x="2412084" y="695344"/>
          <a:ext cx="1985044" cy="634058"/>
        </a:xfrm>
        <a:custGeom>
          <a:avLst/>
          <a:gdLst/>
          <a:ahLst/>
          <a:cxnLst/>
          <a:rect l="0" t="0" r="0" b="0"/>
          <a:pathLst>
            <a:path>
              <a:moveTo>
                <a:pt x="1985044" y="0"/>
              </a:moveTo>
              <a:lnTo>
                <a:pt x="1985044" y="432092"/>
              </a:lnTo>
              <a:lnTo>
                <a:pt x="0" y="432092"/>
              </a:lnTo>
              <a:lnTo>
                <a:pt x="0" y="6340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250B5-3AEA-443B-836A-86FF20E23390}">
      <dsp:nvSpPr>
        <dsp:cNvPr id="0" name=""/>
        <dsp:cNvSpPr/>
      </dsp:nvSpPr>
      <dsp:spPr>
        <a:xfrm>
          <a:off x="3307057" y="30449"/>
          <a:ext cx="2180142" cy="664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7B021-8E99-48F4-9911-2073ABEB02E0}">
      <dsp:nvSpPr>
        <dsp:cNvPr id="0" name=""/>
        <dsp:cNvSpPr/>
      </dsp:nvSpPr>
      <dsp:spPr>
        <a:xfrm>
          <a:off x="3549295" y="260575"/>
          <a:ext cx="2180142" cy="664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Состав ЭГ</a:t>
          </a:r>
          <a:endParaRPr lang="ru-RU" sz="2900" b="1" kern="1200" dirty="0"/>
        </a:p>
      </dsp:txBody>
      <dsp:txXfrm>
        <a:off x="3568769" y="280049"/>
        <a:ext cx="2141194" cy="625947"/>
      </dsp:txXfrm>
    </dsp:sp>
    <dsp:sp modelId="{D2C8D943-EDC0-491B-9A3A-6EAB9F41175A}">
      <dsp:nvSpPr>
        <dsp:cNvPr id="0" name=""/>
        <dsp:cNvSpPr/>
      </dsp:nvSpPr>
      <dsp:spPr>
        <a:xfrm>
          <a:off x="7103" y="1329402"/>
          <a:ext cx="4809962" cy="5268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F8483-4B76-478F-B2C9-A939592CBDD3}">
      <dsp:nvSpPr>
        <dsp:cNvPr id="0" name=""/>
        <dsp:cNvSpPr/>
      </dsp:nvSpPr>
      <dsp:spPr>
        <a:xfrm>
          <a:off x="249341" y="1559528"/>
          <a:ext cx="4809962" cy="52680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Руководитель ЭГ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распределяет обязанности между членами экспертной группы;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планирует и координирует деятельность членов экспертной группы;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 осуществляет взаимодействие с руководителем образовательного учреждения;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 запрашивает необходимую информацию и материалы от руководителя образовательного учреждения (при необходимости — с предыдущего места работы);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 организует проведение всестороннего анализа результатов профессиональной деятельности педагогического работника;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 осуществляет сбор рабочих материалов членов экспертной группы; анализирует и обобщает результаты работы;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 оформляет экспертное заключение; проводит итоговое заседание экспертной группы;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знакомит аттестуемого с содержанием экспертного заключения под роспись;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.передает экспертное заключение в соответствующую подкомиссию;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. обеспечивает соблюдение экспертами норм педагогической этики.</a:t>
          </a:r>
          <a:endParaRPr lang="ru-RU" sz="1300" b="0" kern="1200" dirty="0"/>
        </a:p>
      </dsp:txBody>
      <dsp:txXfrm>
        <a:off x="390220" y="1700407"/>
        <a:ext cx="4528204" cy="4986264"/>
      </dsp:txXfrm>
    </dsp:sp>
    <dsp:sp modelId="{77D8D8BA-F258-4ECB-A3C0-F44DA19BE155}">
      <dsp:nvSpPr>
        <dsp:cNvPr id="0" name=""/>
        <dsp:cNvSpPr/>
      </dsp:nvSpPr>
      <dsp:spPr>
        <a:xfrm>
          <a:off x="5301541" y="1329402"/>
          <a:ext cx="3485612" cy="49005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FAD4B-FE20-4BC6-BAEA-38A07DBFB6AA}">
      <dsp:nvSpPr>
        <dsp:cNvPr id="0" name=""/>
        <dsp:cNvSpPr/>
      </dsp:nvSpPr>
      <dsp:spPr>
        <a:xfrm>
          <a:off x="5543779" y="1559528"/>
          <a:ext cx="3485612" cy="4900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Члены ЭГ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. проводит всесторонний анализ результатов профессиональной деятельности педагогического работника;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.  составляет справку, содержащую обобщенный аналитический и фактический материал, раскрывающий и обосновывающий возможность или невозможность присвоения педагогическому работнику заявленной квалификационной категории;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. участвует в составлении экспертного заключения и итоговом заседании экспертной группы;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.  оформляет письменно особое мнение в случае разногласий.</a:t>
          </a:r>
          <a:endParaRPr lang="ru-RU" sz="1600" b="0" kern="1200" dirty="0"/>
        </a:p>
      </dsp:txBody>
      <dsp:txXfrm>
        <a:off x="5645869" y="1661618"/>
        <a:ext cx="3281432" cy="46963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5D63D-D5ED-48CA-9DE7-68811297AF77}">
      <dsp:nvSpPr>
        <dsp:cNvPr id="0" name=""/>
        <dsp:cNvSpPr/>
      </dsp:nvSpPr>
      <dsp:spPr>
        <a:xfrm rot="5400000">
          <a:off x="-304134" y="305164"/>
          <a:ext cx="2027562" cy="141929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4.</a:t>
          </a:r>
          <a:endParaRPr lang="ru-RU" sz="3900" kern="1200" dirty="0"/>
        </a:p>
      </dsp:txBody>
      <dsp:txXfrm rot="-5400000">
        <a:off x="1" y="710677"/>
        <a:ext cx="1419293" cy="608269"/>
      </dsp:txXfrm>
    </dsp:sp>
    <dsp:sp modelId="{2248EB03-1470-4529-8272-B78F726E00FD}">
      <dsp:nvSpPr>
        <dsp:cNvPr id="0" name=""/>
        <dsp:cNvSpPr/>
      </dsp:nvSpPr>
      <dsp:spPr>
        <a:xfrm rot="5400000">
          <a:off x="3939121" y="-2518797"/>
          <a:ext cx="1317915" cy="63575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План работы ЭГ (составляется заранее, не позднее 7 дней до ознакомления аттестуемого)</a:t>
          </a:r>
          <a:endParaRPr lang="ru-RU" sz="2700" kern="1200" dirty="0"/>
        </a:p>
      </dsp:txBody>
      <dsp:txXfrm rot="-5400000">
        <a:off x="1419294" y="65365"/>
        <a:ext cx="6293235" cy="1189245"/>
      </dsp:txXfrm>
    </dsp:sp>
    <dsp:sp modelId="{A3F55EFB-1E17-4F3E-8358-0F09B7019838}">
      <dsp:nvSpPr>
        <dsp:cNvPr id="0" name=""/>
        <dsp:cNvSpPr/>
      </dsp:nvSpPr>
      <dsp:spPr>
        <a:xfrm rot="5400000">
          <a:off x="-304134" y="2142309"/>
          <a:ext cx="2027562" cy="1419293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5.</a:t>
          </a:r>
          <a:endParaRPr lang="ru-RU" sz="3900" kern="1200" dirty="0"/>
        </a:p>
      </dsp:txBody>
      <dsp:txXfrm rot="-5400000">
        <a:off x="1" y="2547822"/>
        <a:ext cx="1419293" cy="608269"/>
      </dsp:txXfrm>
    </dsp:sp>
    <dsp:sp modelId="{4E247329-4C71-4C67-B27E-639AE1B55469}">
      <dsp:nvSpPr>
        <dsp:cNvPr id="0" name=""/>
        <dsp:cNvSpPr/>
      </dsp:nvSpPr>
      <dsp:spPr>
        <a:xfrm rot="5400000">
          <a:off x="3939121" y="-681652"/>
          <a:ext cx="1317915" cy="63575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Ознакомление аттестуемого с планом работы ЭГ (за 7 дней до начала аттестационных процедур)</a:t>
          </a:r>
          <a:endParaRPr lang="ru-RU" sz="2700" kern="1200" dirty="0"/>
        </a:p>
      </dsp:txBody>
      <dsp:txXfrm rot="-5400000">
        <a:off x="1419294" y="1902510"/>
        <a:ext cx="6293235" cy="1189245"/>
      </dsp:txXfrm>
    </dsp:sp>
    <dsp:sp modelId="{19254526-2A3A-4AB4-A70A-7DBA6F2CCA0F}">
      <dsp:nvSpPr>
        <dsp:cNvPr id="0" name=""/>
        <dsp:cNvSpPr/>
      </dsp:nvSpPr>
      <dsp:spPr>
        <a:xfrm rot="5400000">
          <a:off x="-304134" y="3979454"/>
          <a:ext cx="2027562" cy="1419293"/>
        </a:xfrm>
        <a:prstGeom prst="chevron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6.</a:t>
          </a:r>
          <a:endParaRPr lang="ru-RU" sz="3900" kern="1200" dirty="0"/>
        </a:p>
      </dsp:txBody>
      <dsp:txXfrm rot="-5400000">
        <a:off x="1" y="4384967"/>
        <a:ext cx="1419293" cy="608269"/>
      </dsp:txXfrm>
    </dsp:sp>
    <dsp:sp modelId="{928D334C-C2A2-4078-B74C-0EB0DD744779}">
      <dsp:nvSpPr>
        <dsp:cNvPr id="0" name=""/>
        <dsp:cNvSpPr/>
      </dsp:nvSpPr>
      <dsp:spPr>
        <a:xfrm rot="5400000">
          <a:off x="3939121" y="1224590"/>
          <a:ext cx="1317915" cy="63575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Робота ЭГ (не более 10 календарных дней)</a:t>
          </a:r>
          <a:endParaRPr lang="ru-RU" sz="2700" kern="1200" dirty="0"/>
        </a:p>
      </dsp:txBody>
      <dsp:txXfrm rot="-5400000">
        <a:off x="1419294" y="3808753"/>
        <a:ext cx="6293235" cy="11892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B945E-2ADE-402B-998B-34803B2769FE}">
      <dsp:nvSpPr>
        <dsp:cNvPr id="0" name=""/>
        <dsp:cNvSpPr/>
      </dsp:nvSpPr>
      <dsp:spPr>
        <a:xfrm rot="5400000">
          <a:off x="-307550" y="310158"/>
          <a:ext cx="2050338" cy="1435237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7.</a:t>
          </a:r>
          <a:endParaRPr lang="ru-RU" sz="4000" kern="1200" dirty="0"/>
        </a:p>
      </dsp:txBody>
      <dsp:txXfrm rot="-5400000">
        <a:off x="1" y="720227"/>
        <a:ext cx="1435237" cy="615101"/>
      </dsp:txXfrm>
    </dsp:sp>
    <dsp:sp modelId="{2751D707-EE47-4EDB-9526-5319B63E5E91}">
      <dsp:nvSpPr>
        <dsp:cNvPr id="0" name=""/>
        <dsp:cNvSpPr/>
      </dsp:nvSpPr>
      <dsp:spPr>
        <a:xfrm rot="5400000">
          <a:off x="3939690" y="-2501845"/>
          <a:ext cx="1332720" cy="63416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Оформление экспертного заключения (в течение 7 дней после завершения работы ЭГ)</a:t>
          </a:r>
          <a:endParaRPr lang="ru-RU" sz="2500" kern="1200" dirty="0"/>
        </a:p>
      </dsp:txBody>
      <dsp:txXfrm rot="-5400000">
        <a:off x="1435237" y="67666"/>
        <a:ext cx="6276568" cy="1202604"/>
      </dsp:txXfrm>
    </dsp:sp>
    <dsp:sp modelId="{EB784053-4841-416B-BB54-C212DE861CCE}">
      <dsp:nvSpPr>
        <dsp:cNvPr id="0" name=""/>
        <dsp:cNvSpPr/>
      </dsp:nvSpPr>
      <dsp:spPr>
        <a:xfrm rot="5400000">
          <a:off x="-307550" y="2170341"/>
          <a:ext cx="2050338" cy="1435237"/>
        </a:xfrm>
        <a:prstGeom prst="chevron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/>
            <a:t>8</a:t>
          </a:r>
          <a:endParaRPr lang="ru-RU" sz="4000" kern="1200" dirty="0"/>
        </a:p>
      </dsp:txBody>
      <dsp:txXfrm rot="-5400000">
        <a:off x="1" y="2580410"/>
        <a:ext cx="1435237" cy="615101"/>
      </dsp:txXfrm>
    </dsp:sp>
    <dsp:sp modelId="{5CA65050-7169-4733-9809-1FC65DC4FE5D}">
      <dsp:nvSpPr>
        <dsp:cNvPr id="0" name=""/>
        <dsp:cNvSpPr/>
      </dsp:nvSpPr>
      <dsp:spPr>
        <a:xfrm rot="5400000">
          <a:off x="3939690" y="-641662"/>
          <a:ext cx="1332720" cy="63416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Знакомство аттестуемого с содержанием экспертного заключения под подпись</a:t>
          </a:r>
          <a:endParaRPr lang="ru-RU" sz="2500" kern="1200" dirty="0"/>
        </a:p>
      </dsp:txBody>
      <dsp:txXfrm rot="-5400000">
        <a:off x="1435237" y="1927849"/>
        <a:ext cx="6276568" cy="1202604"/>
      </dsp:txXfrm>
    </dsp:sp>
    <dsp:sp modelId="{EE284856-7F36-4ECC-A23B-71B0DDADC9CB}">
      <dsp:nvSpPr>
        <dsp:cNvPr id="0" name=""/>
        <dsp:cNvSpPr/>
      </dsp:nvSpPr>
      <dsp:spPr>
        <a:xfrm rot="5400000">
          <a:off x="-307550" y="4030524"/>
          <a:ext cx="2050338" cy="1435237"/>
        </a:xfrm>
        <a:prstGeom prst="chevr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9.</a:t>
          </a:r>
          <a:endParaRPr lang="ru-RU" sz="4000" kern="1200" dirty="0"/>
        </a:p>
      </dsp:txBody>
      <dsp:txXfrm rot="-5400000">
        <a:off x="1" y="4440593"/>
        <a:ext cx="1435237" cy="615101"/>
      </dsp:txXfrm>
    </dsp:sp>
    <dsp:sp modelId="{D77B53FD-09DA-4A2D-AE8B-ABE40B521F75}">
      <dsp:nvSpPr>
        <dsp:cNvPr id="0" name=""/>
        <dsp:cNvSpPr/>
      </dsp:nvSpPr>
      <dsp:spPr>
        <a:xfrm rot="5400000">
          <a:off x="3939690" y="1239963"/>
          <a:ext cx="1332720" cy="63416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Передача экспертного заключения в соответствующую подкомиссию (не позднее, чем за 7 дней до её заседания)</a:t>
          </a:r>
          <a:endParaRPr lang="ru-RU" sz="2500" kern="1200" dirty="0"/>
        </a:p>
      </dsp:txBody>
      <dsp:txXfrm rot="-5400000">
        <a:off x="1435237" y="3809474"/>
        <a:ext cx="6276568" cy="1202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1627-8FDE-468E-865C-CBD1039D2E4B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10136-0FB8-49D1-BBEE-A7C4F5B10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5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10136-0FB8-49D1-BBEE-A7C4F5B10F8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16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772816"/>
            <a:ext cx="7851648" cy="4752528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chemeClr val="tx2"/>
                </a:solidFill>
              </a:rPr>
              <a:t>Деятельность экспертной группы</a:t>
            </a:r>
            <a:br>
              <a:rPr lang="ru-RU" sz="6600" dirty="0" smtClean="0">
                <a:solidFill>
                  <a:schemeClr val="tx2"/>
                </a:solidFill>
              </a:rPr>
            </a:br>
            <a:r>
              <a:rPr lang="ru-RU" sz="6600" dirty="0">
                <a:solidFill>
                  <a:schemeClr val="tx2"/>
                </a:solidFill>
              </a:rPr>
              <a:t/>
            </a:r>
            <a:br>
              <a:rPr lang="ru-RU" sz="6600" dirty="0">
                <a:solidFill>
                  <a:schemeClr val="tx2"/>
                </a:solidFill>
              </a:rPr>
            </a:br>
            <a:r>
              <a:rPr lang="ru-RU" sz="6600" dirty="0" smtClean="0">
                <a:solidFill>
                  <a:schemeClr val="tx2"/>
                </a:solidFill>
              </a:rPr>
              <a:t/>
            </a:r>
            <a:br>
              <a:rPr lang="ru-RU" sz="6600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</a:rPr>
              <a:t>Автор: Лихачева Наталья </a:t>
            </a:r>
            <a:r>
              <a:rPr lang="ru-RU" sz="1800" dirty="0">
                <a:solidFill>
                  <a:schemeClr val="tx1"/>
                </a:solidFill>
                <a:effectLst/>
              </a:rPr>
              <a:t>С</a:t>
            </a:r>
            <a:r>
              <a:rPr lang="ru-RU" sz="1800" dirty="0" smtClean="0">
                <a:solidFill>
                  <a:schemeClr val="tx1"/>
                </a:solidFill>
                <a:effectLst/>
              </a:rPr>
              <a:t>тепановна</a:t>
            </a:r>
            <a:endParaRPr lang="ru-RU" sz="1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97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4528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56084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/>
              <a:t>Источники получения информации о результатах профессиональной деятельности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9838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50" dirty="0" smtClean="0"/>
              <a:t>  </a:t>
            </a:r>
            <a:r>
              <a:rPr lang="ru-RU" sz="1600" dirty="0" smtClean="0"/>
              <a:t>Собеседование </a:t>
            </a:r>
            <a:r>
              <a:rPr lang="ru-RU" sz="1600" dirty="0"/>
              <a:t>с руководителем (заместителем руководителя) ОУ, руководителем методического объединения педагогов, аттестуемым;</a:t>
            </a:r>
          </a:p>
          <a:p>
            <a:pPr marL="0" indent="0">
              <a:buNone/>
            </a:pPr>
            <a:r>
              <a:rPr lang="ru-RU" sz="1600" dirty="0" smtClean="0"/>
              <a:t>  Изучение </a:t>
            </a:r>
            <a:r>
              <a:rPr lang="ru-RU" sz="1600" dirty="0"/>
              <a:t>документов педагога (учебно-методических и других материалов, связанных с организацией и осуществлением образовательного процесса;</a:t>
            </a:r>
          </a:p>
          <a:p>
            <a:pPr marL="0" indent="0">
              <a:buNone/>
            </a:pPr>
            <a:r>
              <a:rPr lang="ru-RU" sz="1600" dirty="0" smtClean="0"/>
              <a:t>  Изучение </a:t>
            </a:r>
            <a:r>
              <a:rPr lang="ru-RU" sz="1600" dirty="0"/>
              <a:t>профессионального портфеля педагогических достижений педагога;</a:t>
            </a:r>
          </a:p>
          <a:p>
            <a:pPr marL="0" indent="0">
              <a:buNone/>
            </a:pPr>
            <a:r>
              <a:rPr lang="ru-RU" sz="1600" dirty="0" smtClean="0"/>
              <a:t>  Мониторинг </a:t>
            </a:r>
            <a:r>
              <a:rPr lang="ru-RU" sz="1600" dirty="0"/>
              <a:t>качества образования, предоставленный администрацией образовательного учреждения;</a:t>
            </a:r>
          </a:p>
          <a:p>
            <a:pPr marL="0" indent="0">
              <a:buNone/>
            </a:pPr>
            <a:r>
              <a:rPr lang="ru-RU" sz="1600" dirty="0" smtClean="0"/>
              <a:t>  Анализ </a:t>
            </a:r>
            <a:r>
              <a:rPr lang="ru-RU" sz="1600" dirty="0"/>
              <a:t>результатов контрольных, проверочных работ, срезов, тестирования и т.д.</a:t>
            </a:r>
          </a:p>
          <a:p>
            <a:pPr marL="0" indent="0">
              <a:buNone/>
            </a:pPr>
            <a:r>
              <a:rPr lang="ru-RU" sz="1600" dirty="0" smtClean="0"/>
              <a:t>  Анализ </a:t>
            </a:r>
            <a:r>
              <a:rPr lang="ru-RU" sz="1600" dirty="0"/>
              <a:t>учебно-воспитательных занятий, уроков, мероприятий с участниками образовательного процесса;</a:t>
            </a:r>
          </a:p>
          <a:p>
            <a:pPr marL="0" indent="0">
              <a:buNone/>
            </a:pPr>
            <a:r>
              <a:rPr lang="ru-RU" sz="1600" dirty="0" smtClean="0"/>
              <a:t>  Изучение </a:t>
            </a:r>
            <a:r>
              <a:rPr lang="ru-RU" sz="1600" dirty="0"/>
              <a:t>участия обучающихся (воспитанников) на олимпиадах, конкурсах, выставках, соревнованиях, турнирах, конференциях и т.д.</a:t>
            </a:r>
          </a:p>
          <a:p>
            <a:pPr marL="0" indent="0">
              <a:buNone/>
            </a:pPr>
            <a:r>
              <a:rPr lang="ru-RU" sz="1600" dirty="0" smtClean="0"/>
              <a:t>  Анкетирование </a:t>
            </a:r>
            <a:r>
              <a:rPr lang="ru-RU" sz="1600" dirty="0"/>
              <a:t>коллег, родителей, обучающихся, воспитанников;</a:t>
            </a:r>
          </a:p>
          <a:p>
            <a:pPr marL="0" indent="0">
              <a:buNone/>
            </a:pPr>
            <a:r>
              <a:rPr lang="ru-RU" sz="1600" dirty="0" smtClean="0"/>
              <a:t>  Изучение </a:t>
            </a:r>
            <a:r>
              <a:rPr lang="ru-RU" sz="1600" dirty="0"/>
              <a:t>методической, опытно-экспериментальной, научно-исследовательской, инновационной деятельности;</a:t>
            </a:r>
          </a:p>
          <a:p>
            <a:pPr marL="0" indent="0">
              <a:buNone/>
            </a:pPr>
            <a:r>
              <a:rPr lang="ru-RU" sz="1600" dirty="0" smtClean="0"/>
              <a:t>  Анализ </a:t>
            </a:r>
            <a:r>
              <a:rPr lang="ru-RU" sz="1600" dirty="0"/>
              <a:t>результатов самооценки;</a:t>
            </a:r>
          </a:p>
          <a:p>
            <a:pPr marL="0" indent="0">
              <a:buNone/>
            </a:pPr>
            <a:r>
              <a:rPr lang="ru-RU" sz="1600" dirty="0" smtClean="0"/>
              <a:t>  Другое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sz="1650" dirty="0"/>
          </a:p>
        </p:txBody>
      </p:sp>
    </p:spTree>
    <p:extLst>
      <p:ext uri="{BB962C8B-B14F-4D97-AF65-F5344CB8AC3E}">
        <p14:creationId xmlns:p14="http://schemas.microsoft.com/office/powerpoint/2010/main" val="17806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chemeClr val="accent4">
                    <a:lumMod val="75000"/>
                  </a:schemeClr>
                </a:solidFill>
              </a:rPr>
              <a:t>    ЭГ желает удачи    аттестуемым!</a:t>
            </a:r>
            <a:endParaRPr lang="ru-RU" sz="7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8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764704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sz="2800" dirty="0" smtClean="0"/>
              <a:t>На основе приказа </a:t>
            </a:r>
            <a:r>
              <a:rPr lang="ru-RU" sz="2800" dirty="0"/>
              <a:t>Министерства образования и науки Российской Федерации от 24 марта 2010 года № 209 «О порядке аттестации педагогических работников государственных и муниципальных образовательных учреждений</a:t>
            </a:r>
            <a:r>
              <a:rPr lang="ru-RU" sz="2800" dirty="0" smtClean="0"/>
              <a:t>» </a:t>
            </a:r>
            <a:r>
              <a:rPr lang="ru-RU" sz="2800" dirty="0"/>
              <a:t>было разработано Положение об экспертной группе при проведении аттестации педагогических работников с целью установления соответствия уровня квалификации требованиям, предъявляемым к квалификационным категориям</a:t>
            </a:r>
          </a:p>
        </p:txBody>
      </p:sp>
    </p:spTree>
    <p:extLst>
      <p:ext uri="{BB962C8B-B14F-4D97-AF65-F5344CB8AC3E}">
        <p14:creationId xmlns:p14="http://schemas.microsoft.com/office/powerpoint/2010/main" val="257542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79"/>
            <a:ext cx="7704856" cy="33549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sz="3900" b="1" i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3900" b="1" i="1" dirty="0" smtClean="0">
                <a:solidFill>
                  <a:srgbClr val="002060"/>
                </a:solidFill>
              </a:rPr>
              <a:t>Экспертная </a:t>
            </a:r>
            <a:r>
              <a:rPr lang="ru-RU" sz="3900" b="1" i="1" dirty="0">
                <a:solidFill>
                  <a:srgbClr val="002060"/>
                </a:solidFill>
              </a:rPr>
              <a:t>группа </a:t>
            </a:r>
            <a:r>
              <a:rPr lang="ru-RU" sz="3900" dirty="0"/>
              <a:t>создается для проведения аттестации с целью установления соответствия уровня квалификации педагогического работника требованиям, предъявляемым к квалификационным категориям (первой, высшей).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3105150"/>
            <a:ext cx="82915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257550"/>
            <a:ext cx="82915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2690336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700" b="1" i="1" dirty="0" smtClean="0">
              <a:solidFill>
                <a:srgbClr val="002060"/>
              </a:solidFill>
            </a:endParaRPr>
          </a:p>
          <a:p>
            <a:endParaRPr lang="ru-RU" sz="2700" b="1" i="1" dirty="0" smtClean="0">
              <a:solidFill>
                <a:srgbClr val="002060"/>
              </a:solidFill>
            </a:endParaRPr>
          </a:p>
          <a:p>
            <a:endParaRPr lang="ru-RU" sz="2700" b="1" i="1" dirty="0">
              <a:solidFill>
                <a:srgbClr val="002060"/>
              </a:solidFill>
            </a:endParaRPr>
          </a:p>
          <a:p>
            <a:pPr algn="just"/>
            <a:r>
              <a:rPr lang="ru-RU" sz="2700" b="1" i="1" dirty="0" smtClean="0">
                <a:solidFill>
                  <a:srgbClr val="002060"/>
                </a:solidFill>
              </a:rPr>
              <a:t>Целью </a:t>
            </a:r>
            <a:r>
              <a:rPr lang="ru-RU" sz="2700" b="1" i="1" dirty="0">
                <a:solidFill>
                  <a:srgbClr val="002060"/>
                </a:solidFill>
              </a:rPr>
              <a:t>деятельности экспертной группы </a:t>
            </a:r>
            <a:r>
              <a:rPr lang="ru-RU" sz="2700" dirty="0"/>
              <a:t>является проведение всестороннего анализа результатов профессиональной деятельности педагогического работника и подготовка экспертного заключения.</a:t>
            </a:r>
          </a:p>
        </p:txBody>
      </p:sp>
    </p:spTree>
    <p:extLst>
      <p:ext uri="{BB962C8B-B14F-4D97-AF65-F5344CB8AC3E}">
        <p14:creationId xmlns:p14="http://schemas.microsoft.com/office/powerpoint/2010/main" val="272632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128792" cy="7920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Алгоритм деятельности ЭГ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280920" cy="475252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578851617"/>
              </p:ext>
            </p:extLst>
          </p:nvPr>
        </p:nvGraphicFramePr>
        <p:xfrm>
          <a:off x="1115616" y="1412776"/>
          <a:ext cx="69127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Скругленная соединительная линия 9"/>
          <p:cNvCxnSpPr/>
          <p:nvPr/>
        </p:nvCxnSpPr>
        <p:spPr>
          <a:xfrm>
            <a:off x="8532440" y="5157192"/>
            <a:ext cx="216024" cy="7200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Блок-схема: сопоставление 1">
            <a:hlinkClick r:id="rId8" action="ppaction://hlinksldjump"/>
          </p:cNvPr>
          <p:cNvSpPr/>
          <p:nvPr/>
        </p:nvSpPr>
        <p:spPr>
          <a:xfrm>
            <a:off x="8532440" y="5013176"/>
            <a:ext cx="216024" cy="50405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5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149559"/>
              </p:ext>
            </p:extLst>
          </p:nvPr>
        </p:nvGraphicFramePr>
        <p:xfrm>
          <a:off x="0" y="69273"/>
          <a:ext cx="90364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05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562085"/>
              </p:ext>
            </p:extLst>
          </p:nvPr>
        </p:nvGraphicFramePr>
        <p:xfrm>
          <a:off x="683568" y="620689"/>
          <a:ext cx="7776864" cy="5703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Блок-схема: сопоставление 4">
            <a:hlinkClick r:id="rId8" action="ppaction://hlinksldjump"/>
          </p:cNvPr>
          <p:cNvSpPr/>
          <p:nvPr/>
        </p:nvSpPr>
        <p:spPr>
          <a:xfrm>
            <a:off x="8532440" y="1196752"/>
            <a:ext cx="360040" cy="504056"/>
          </a:xfrm>
          <a:prstGeom prst="flowChartCol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Блок-схема: сопоставление 2">
            <a:hlinkClick r:id="rId9" action="ppaction://hlinksldjump"/>
          </p:cNvPr>
          <p:cNvSpPr/>
          <p:nvPr/>
        </p:nvSpPr>
        <p:spPr>
          <a:xfrm>
            <a:off x="8532440" y="5949280"/>
            <a:ext cx="360040" cy="504056"/>
          </a:xfrm>
          <a:prstGeom prst="flowChartCol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3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1028343"/>
            <a:ext cx="76328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В план работы ЭГ включается: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	</a:t>
            </a:r>
            <a:r>
              <a:rPr lang="ru-RU" sz="2400" dirty="0"/>
              <a:t>Собеседование с педагогом по результатам его деятельности (с даты предыдущей аттестации)</a:t>
            </a:r>
          </a:p>
          <a:p>
            <a:pPr algn="just"/>
            <a:r>
              <a:rPr lang="ru-RU" sz="2400" dirty="0"/>
              <a:t>	Анализ профессионального портфеля педагогических достижений аттестуемого.</a:t>
            </a:r>
          </a:p>
          <a:p>
            <a:pPr algn="just"/>
            <a:r>
              <a:rPr lang="ru-RU" sz="2400" dirty="0"/>
              <a:t>	Посещение не менее двух занятий (уроков, мероприятий) с участниками образовательного процесса.</a:t>
            </a:r>
          </a:p>
          <a:p>
            <a:pPr algn="just"/>
            <a:r>
              <a:rPr lang="ru-RU" sz="2400" dirty="0"/>
              <a:t>	Анализ документов педагога (учебно-методических и других материалов, связанных с организацией и осуществлением образовательного процесса)</a:t>
            </a:r>
          </a:p>
          <a:p>
            <a:pPr algn="just"/>
            <a:r>
              <a:rPr lang="ru-RU" sz="2400" dirty="0"/>
              <a:t>	Иные мероприятия</a:t>
            </a:r>
          </a:p>
        </p:txBody>
      </p:sp>
      <p:sp>
        <p:nvSpPr>
          <p:cNvPr id="5" name="Блок-схема: сопоставление 4">
            <a:hlinkClick r:id="rId3" action="ppaction://hlinksldjump"/>
          </p:cNvPr>
          <p:cNvSpPr/>
          <p:nvPr/>
        </p:nvSpPr>
        <p:spPr>
          <a:xfrm>
            <a:off x="8604448" y="6021288"/>
            <a:ext cx="288032" cy="504056"/>
          </a:xfrm>
          <a:prstGeom prst="flowChartCollat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10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110087"/>
              </p:ext>
            </p:extLst>
          </p:nvPr>
        </p:nvGraphicFramePr>
        <p:xfrm>
          <a:off x="683568" y="548681"/>
          <a:ext cx="7776864" cy="5775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18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/>
              <a:t>    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Упрощенная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процедура аттестации проводится в виде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  анализа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профессионального портфеля педагогических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достижений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для педагогических работников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:         </a:t>
            </a:r>
          </a:p>
          <a:p>
            <a:pPr marL="0" indent="0" algn="ctr">
              <a:buNone/>
            </a:pPr>
            <a:r>
              <a:rPr lang="ru-RU" sz="2000" b="1" dirty="0" smtClean="0"/>
              <a:t>                                                                 </a:t>
            </a:r>
            <a:endParaRPr lang="ru-R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484784"/>
            <a:ext cx="748665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72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589</Words>
  <Application>Microsoft Office PowerPoint</Application>
  <PresentationFormat>Экран (4:3)</PresentationFormat>
  <Paragraphs>69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Деятельность экспертной группы   Автор: Лихачева Наталья Степановна</vt:lpstr>
      <vt:lpstr>Презентация PowerPoint</vt:lpstr>
      <vt:lpstr>Презентация PowerPoint</vt:lpstr>
      <vt:lpstr>Алгоритм деятельности ЭГ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</vt:lpstr>
      <vt:lpstr>Источники получения информации о результатах профессиональной деятельности педагога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экспертной группы   Автор: Лихачева Наталья Степановна</dc:title>
  <dc:creator>Наталья</dc:creator>
  <cp:lastModifiedBy>Наталья</cp:lastModifiedBy>
  <cp:revision>12</cp:revision>
  <dcterms:created xsi:type="dcterms:W3CDTF">2014-01-16T20:06:44Z</dcterms:created>
  <dcterms:modified xsi:type="dcterms:W3CDTF">2014-01-16T21:56:21Z</dcterms:modified>
</cp:coreProperties>
</file>