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sldIdLst>
    <p:sldId id="259" r:id="rId2"/>
    <p:sldId id="260" r:id="rId3"/>
    <p:sldId id="261" r:id="rId4"/>
    <p:sldId id="262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8229600" cy="21288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4000500"/>
            <a:ext cx="8229600" cy="21304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15B3B-DF02-4E79-B219-8A238E5C193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med" advTm="30000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371600" y="-355600"/>
            <a:ext cx="6772275" cy="289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r>
              <a:rPr lang="ru-RU" sz="3200" b="1"/>
              <a:t>Берегите своих детей,</a:t>
            </a:r>
          </a:p>
          <a:p>
            <a:pPr algn="ctr"/>
            <a:r>
              <a:rPr lang="ru-RU" sz="3200" b="1"/>
              <a:t> заботьтесь о них, </a:t>
            </a:r>
          </a:p>
          <a:p>
            <a:pPr algn="ctr"/>
            <a:r>
              <a:rPr lang="ru-RU" sz="3200" b="1"/>
              <a:t>учите их жить в этом сложном мире!</a:t>
            </a:r>
          </a:p>
        </p:txBody>
      </p:sp>
      <p:pic>
        <p:nvPicPr>
          <p:cNvPr id="14339" name="Picture 6" descr="G:\DSC051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514600"/>
            <a:ext cx="5105400" cy="3829050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 descr="G:\DSC052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04800"/>
            <a:ext cx="6400800" cy="4800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228600" y="5562600"/>
            <a:ext cx="8686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/>
              <a:t>Детям нужны не поучения. А примеры!</a:t>
            </a:r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G:\DSC052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28600"/>
            <a:ext cx="6299200" cy="4724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1066800" y="5257800"/>
            <a:ext cx="70104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Лучший способ сделать детей хорошими – это сделать их счастливыми!</a:t>
            </a:r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 descr="D:\Мои документы\воспитание на группе\фото 1 класс\выставка\DSC052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304800"/>
            <a:ext cx="5080000" cy="3810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914400" y="4343400"/>
            <a:ext cx="69342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/>
              <a:t>Чтобы быть хорошими преподавателями, нужно любить то, что преподаешь. И любить тех, кому преподаешь.</a:t>
            </a:r>
          </a:p>
          <a:p>
            <a:pPr algn="ctr"/>
            <a:r>
              <a:rPr lang="ru-RU" sz="2400"/>
              <a:t>                               Василий Ключевский</a:t>
            </a:r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953000" y="1524000"/>
            <a:ext cx="4495800" cy="3657600"/>
          </a:xfrm>
        </p:spPr>
        <p:txBody>
          <a:bodyPr/>
          <a:lstStyle/>
          <a:p>
            <a:r>
              <a:rPr lang="ru-RU" sz="3600" smtClean="0"/>
              <a:t>Презентацию составила: воспитатель:</a:t>
            </a:r>
            <a:br>
              <a:rPr lang="ru-RU" sz="3600" smtClean="0"/>
            </a:br>
            <a:r>
              <a:rPr lang="ru-RU" sz="3600" smtClean="0"/>
              <a:t>Клименко Людмила Григорьевна</a:t>
            </a:r>
          </a:p>
        </p:txBody>
      </p:sp>
      <p:pic>
        <p:nvPicPr>
          <p:cNvPr id="18435" name="Picture 2" descr="D:\Мои документы\воспитание на группе\фото 1 класс\фото студия\DSC_087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5844" r="5844"/>
          <a:stretch>
            <a:fillRect/>
          </a:stretch>
        </p:blipFill>
        <p:spPr>
          <a:xfrm>
            <a:off x="609600" y="1828800"/>
            <a:ext cx="3733800" cy="3478213"/>
          </a:xfrm>
          <a:noFill/>
          <a:ln w="28575">
            <a:solidFill>
              <a:srgbClr val="7030A0"/>
            </a:solidFill>
          </a:ln>
        </p:spPr>
      </p:pic>
    </p:spTree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</TotalTime>
  <Words>63</Words>
  <PresentationFormat>Экран (4:3)</PresentationFormat>
  <Paragraphs>11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Апекс</vt:lpstr>
      <vt:lpstr>Слайд 1</vt:lpstr>
      <vt:lpstr>Слайд 2</vt:lpstr>
      <vt:lpstr>Слайд 3</vt:lpstr>
      <vt:lpstr>Слайд 4</vt:lpstr>
      <vt:lpstr>Презентацию составила: воспитатель: Клименко Людмила Григорьевна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Сергей</cp:lastModifiedBy>
  <cp:revision>7</cp:revision>
  <dcterms:created xsi:type="dcterms:W3CDTF">2015-01-12T19:24:56Z</dcterms:created>
  <dcterms:modified xsi:type="dcterms:W3CDTF">2015-01-12T20:00:04Z</dcterms:modified>
</cp:coreProperties>
</file>