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2805A-79ED-479F-AFD2-91B71DE90CE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 advTm="30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Admin\&#1056;&#1072;&#1073;&#1086;&#1095;&#1080;&#1081;%20&#1089;&#1090;&#1086;&#1083;\74%20-%20&#1069;&#1053;&#1053;&#1048;&#1054;%20&#1052;&#1054;&#1056;&#1056;&#1048;&#1050;&#1054;&#1053;&#1045;%20-%20&#1048;&#1047;%20&#1050;-&#1060;%20&#1055;&#1056;&#1054;&#1060;&#1045;&#1057;&#1057;&#1048;&#1054;&#1053;&#1040;&#1051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686800" cy="1295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smtClean="0"/>
              <a:t/>
            </a:r>
            <a:br>
              <a:rPr lang="ru-RU" sz="2800" smtClean="0"/>
            </a:br>
            <a:r>
              <a:rPr lang="ru-RU" sz="4400" smtClean="0"/>
              <a:t>«</a:t>
            </a:r>
            <a:r>
              <a:rPr lang="ru-RU" sz="4400" i="1" smtClean="0"/>
              <a:t>Адаптация первоклассников</a:t>
            </a:r>
            <a:r>
              <a:rPr lang="ru-RU" sz="4400" smtClean="0"/>
              <a:t>»</a:t>
            </a:r>
          </a:p>
        </p:txBody>
      </p:sp>
      <p:pic>
        <p:nvPicPr>
          <p:cNvPr id="3077" name="Picture 8" descr="j029889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447800"/>
            <a:ext cx="2057400" cy="1865313"/>
          </a:xfrm>
        </p:spPr>
      </p:pic>
      <p:pic>
        <p:nvPicPr>
          <p:cNvPr id="3076" name="Picture 12" descr="j023413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1500234" y="4027582"/>
            <a:ext cx="1952531" cy="2076261"/>
          </a:xfrm>
        </p:spPr>
      </p:pic>
      <p:pic>
        <p:nvPicPr>
          <p:cNvPr id="3075" name="Picture 7" descr="G:\DSC_089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1828800"/>
            <a:ext cx="5278438" cy="34956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74 - ЭННИО МОРРИКОНЕ - ИЗ К-Ф ПРОФЕССИОНА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0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7848600" cy="182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Наш ребенок - первоклассник!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38200" y="2667000"/>
            <a:ext cx="7086600" cy="39084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smtClean="0"/>
              <a:t>«Какими дети рождаются,</a:t>
            </a:r>
            <a:br>
              <a:rPr lang="ru-RU" sz="3600" smtClean="0"/>
            </a:br>
            <a:r>
              <a:rPr lang="ru-RU" sz="3600" smtClean="0"/>
              <a:t> это ни от кого не зависит, </a:t>
            </a:r>
            <a:br>
              <a:rPr lang="ru-RU" sz="3600" smtClean="0"/>
            </a:br>
            <a:r>
              <a:rPr lang="ru-RU" sz="3600" smtClean="0"/>
              <a:t>но чтобы они путем правильного воспитания сделались хорошими</a:t>
            </a:r>
            <a:br>
              <a:rPr lang="ru-RU" sz="3600" smtClean="0"/>
            </a:br>
            <a:r>
              <a:rPr lang="ru-RU" sz="3600" smtClean="0"/>
              <a:t> это в нашей власти».</a:t>
            </a:r>
            <a:br>
              <a:rPr lang="ru-RU" sz="3600" smtClean="0"/>
            </a:br>
            <a:r>
              <a:rPr lang="ru-RU" sz="3600" smtClean="0"/>
              <a:t>                                       Плутарх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51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371600"/>
          </a:xfrm>
        </p:spPr>
        <p:txBody>
          <a:bodyPr/>
          <a:lstStyle/>
          <a:p>
            <a:pPr algn="ctr" eaLnBrk="1" hangingPunct="1"/>
            <a:r>
              <a:rPr lang="ru-RU" sz="3500" smtClean="0"/>
              <a:t>« Дороже детей нет ничего».</a:t>
            </a:r>
            <a:br>
              <a:rPr lang="ru-RU" sz="3500" smtClean="0"/>
            </a:br>
            <a:endParaRPr lang="ru-RU" sz="35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5105400"/>
            <a:ext cx="8839200" cy="10255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Остановимся на некоторых важных аспектах воспитания в адаптационный период. </a:t>
            </a:r>
          </a:p>
        </p:txBody>
      </p:sp>
      <p:pic>
        <p:nvPicPr>
          <p:cNvPr id="5124" name="Picture 5" descr="G:\IMG_03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447800"/>
            <a:ext cx="4749800" cy="3562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81000"/>
            <a:ext cx="81534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600" b="1" u="sng" smtClean="0"/>
              <a:t>Условия успешности обучения в школе:</a:t>
            </a:r>
            <a:r>
              <a:rPr lang="ru-RU" sz="2100" u="sng" smtClean="0"/>
              <a:t> </a:t>
            </a:r>
            <a:r>
              <a:rPr lang="ru-RU" sz="2400" smtClean="0"/>
              <a:t>здоровье, кругозор, психологическая готовность, адекватная самооценка, познавательный мотив, желание учиться.</a:t>
            </a:r>
          </a:p>
        </p:txBody>
      </p:sp>
      <p:pic>
        <p:nvPicPr>
          <p:cNvPr id="6147" name="Picture 3" descr="D:\Мои документы\воспитание на группе\фото 1 класс\группа\DSC05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81200"/>
            <a:ext cx="5943600" cy="4457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04800" y="304800"/>
            <a:ext cx="78486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u="sng"/>
              <a:t>Предпосылки сформированность учебной деятельности:</a:t>
            </a:r>
            <a:r>
              <a:rPr lang="ru-RU" sz="2400"/>
              <a:t> ориентация на систему правил в работе, умение слушать, выполнять инструкцию взрослого, умение работать по образцу.</a:t>
            </a:r>
          </a:p>
        </p:txBody>
      </p:sp>
      <p:pic>
        <p:nvPicPr>
          <p:cNvPr id="32770" name="Picture 2" descr="D:\Мои документы\воспитание на группе\фото 1 класс\группа\DSC05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6299200" cy="472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304800"/>
            <a:ext cx="762000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u="sng"/>
              <a:t>Положительную мотивацию нашему ребенку создадут:</a:t>
            </a:r>
            <a:r>
              <a:rPr lang="ru-RU" sz="2400" u="sng"/>
              <a:t> </a:t>
            </a:r>
            <a:r>
              <a:rPr lang="ru-RU" sz="2400"/>
              <a:t>наше спокойное и радостное отношение к школе, отсутствие завышенных требований к успехам ребенка, оптимистичные рассказы о школе, отсутствие страха ребенка перед возможной ошибкой, развитый познавательный интерес к окружающему миру. Создание комфортных условий проживания в школе.</a:t>
            </a:r>
          </a:p>
        </p:txBody>
      </p:sp>
      <p:pic>
        <p:nvPicPr>
          <p:cNvPr id="33794" name="Picture 2" descr="D:\Мои документы\воспитание на группе\фото 1 класс\прогулка\DSC05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743200"/>
            <a:ext cx="5207000" cy="3905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</TotalTime>
  <Words>119</Words>
  <PresentationFormat>Экран (4:3)</PresentationFormat>
  <Paragraphs>8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 «Адаптация первоклассников»</vt:lpstr>
      <vt:lpstr>«Какими дети рождаются,  это ни от кого не зависит,  но чтобы они путем правильного воспитания сделались хорошими  это в нашей власти».                                        Плутарх</vt:lpstr>
      <vt:lpstr>« Дороже детей нет ничего». 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«Адаптация первоклассников»</dc:title>
  <dc:creator>Марина</dc:creator>
  <cp:lastModifiedBy>Сергей</cp:lastModifiedBy>
  <cp:revision>6</cp:revision>
  <dcterms:created xsi:type="dcterms:W3CDTF">2015-01-12T19:24:29Z</dcterms:created>
  <dcterms:modified xsi:type="dcterms:W3CDTF">2015-01-12T20:00:16Z</dcterms:modified>
</cp:coreProperties>
</file>