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40" d="100"/>
          <a:sy n="40" d="100"/>
        </p:scale>
        <p:origin x="-3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B79C7-D573-4AB7-9533-DC140A805629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09476-4B83-4B83-B921-77864A5B51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09476-4B83-4B83-B921-77864A5B514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47089-DB74-4C45-B9CD-4CAF0AB60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E52C0-E145-4330-95BC-5693DAE1E2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BF39E-8A1B-401F-8B3C-9770615ACA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B25F7-7E17-40BC-9262-31F4B1A450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722E5-5CA7-4645-8441-851DA9B356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E13EF-874D-440E-81EC-FBEF9A931F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7F73F-64D9-47DB-907D-BEF50A7927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183BA-9190-4608-9ECD-17D7A4CD6B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EC72F-896C-4B6D-8CA5-B562DB9E21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446F2-8217-4027-ABA2-944911C87A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101DB-53E5-4A56-BB91-F82B5B3213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79B5E8-6008-4FE7-B1FC-418C08E0374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411760" y="476672"/>
            <a:ext cx="6192688" cy="1584176"/>
          </a:xfrm>
          <a:prstGeom prst="roundRect">
            <a:avLst/>
          </a:prstGeom>
          <a:ln w="76200">
            <a:solidFill>
              <a:srgbClr val="7030A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prstTxWarp prst="textChevron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Портреты писателей и поэтов</a:t>
            </a:r>
          </a:p>
          <a:p>
            <a:pPr algn="ctr"/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(по программе специальной (коррекционной) школы </a:t>
            </a: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VIII </a:t>
            </a:r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вида).</a:t>
            </a:r>
            <a:endParaRPr lang="ru-RU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44008" y="5013176"/>
            <a:ext cx="3888432" cy="1296144"/>
          </a:xfrm>
          <a:prstGeom prst="roundRect">
            <a:avLst/>
          </a:prstGeom>
          <a:solidFill>
            <a:srgbClr val="FFFFCC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Учитель русского языка и литературы отделения коррекционного обучения (</a:t>
            </a:r>
            <a:r>
              <a:rPr lang="en-US" sz="1400" b="1" dirty="0" smtClean="0">
                <a:solidFill>
                  <a:srgbClr val="002060"/>
                </a:solidFill>
              </a:rPr>
              <a:t>VIII </a:t>
            </a:r>
            <a:r>
              <a:rPr lang="ru-RU" sz="1400" b="1" dirty="0" smtClean="0">
                <a:solidFill>
                  <a:srgbClr val="002060"/>
                </a:solidFill>
              </a:rPr>
              <a:t>вид) МОУ </a:t>
            </a:r>
            <a:r>
              <a:rPr lang="ru-RU" sz="1400" b="1" dirty="0" smtClean="0">
                <a:solidFill>
                  <a:srgbClr val="002060"/>
                </a:solidFill>
              </a:rPr>
              <a:t>Городской </a:t>
            </a:r>
            <a:r>
              <a:rPr lang="ru-RU" sz="1400" b="1" dirty="0" smtClean="0">
                <a:solidFill>
                  <a:srgbClr val="002060"/>
                </a:solidFill>
              </a:rPr>
              <a:t>основной общеобразовательной школы </a:t>
            </a:r>
            <a:r>
              <a:rPr lang="ru-RU" sz="1400" b="1" dirty="0" smtClean="0">
                <a:solidFill>
                  <a:srgbClr val="002060"/>
                </a:solidFill>
              </a:rPr>
              <a:t>                    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г</a:t>
            </a:r>
            <a:r>
              <a:rPr lang="ru-RU" sz="1400" b="1" dirty="0" smtClean="0">
                <a:solidFill>
                  <a:srgbClr val="002060"/>
                </a:solidFill>
              </a:rPr>
              <a:t>. Калязина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Гусева Галина Николаевна</a:t>
            </a:r>
          </a:p>
          <a:p>
            <a:pPr algn="ctr"/>
            <a:endParaRPr lang="ru-RU" sz="1400" dirty="0"/>
          </a:p>
        </p:txBody>
      </p:sp>
      <p:pic>
        <p:nvPicPr>
          <p:cNvPr id="8" name="Picture 3" descr="File0212_"/>
          <p:cNvPicPr>
            <a:picLocks noChangeAspect="1" noChangeArrowheads="1"/>
          </p:cNvPicPr>
          <p:nvPr/>
        </p:nvPicPr>
        <p:blipFill>
          <a:blip r:embed="rId3" cstate="print">
            <a:lum bright="-6000"/>
          </a:blip>
          <a:srcRect l="50816" t="5283" r="6384"/>
          <a:stretch>
            <a:fillRect/>
          </a:stretch>
        </p:blipFill>
        <p:spPr bwMode="auto">
          <a:xfrm>
            <a:off x="611560" y="2204864"/>
            <a:ext cx="2892109" cy="432048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ile0209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6000"/>
          </a:blip>
          <a:srcRect r="51450"/>
          <a:stretch>
            <a:fillRect/>
          </a:stretch>
        </p:blipFill>
        <p:spPr>
          <a:xfrm>
            <a:off x="4499992" y="548680"/>
            <a:ext cx="3906838" cy="55530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Горизонтальный свиток 4"/>
          <p:cNvSpPr/>
          <p:nvPr/>
        </p:nvSpPr>
        <p:spPr>
          <a:xfrm>
            <a:off x="467544" y="836712"/>
            <a:ext cx="3960440" cy="1944216"/>
          </a:xfrm>
          <a:prstGeom prst="horizontalScroll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Толстой 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Лев Николаевич 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(1828-1910 г.г.)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4293096"/>
            <a:ext cx="4032448" cy="1296144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Граф, знаменитый писатель, достигший небывалой в истории литературы XIX в. славы.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im0-tub-ru.yandex.net/i?id=90010611-07-72&amp;n=21"/>
          <p:cNvPicPr>
            <a:picLocks noChangeAspect="1" noChangeArrowheads="1"/>
          </p:cNvPicPr>
          <p:nvPr/>
        </p:nvPicPr>
        <p:blipFill>
          <a:blip r:embed="rId2" cstate="print"/>
          <a:srcRect l="7826"/>
          <a:stretch>
            <a:fillRect/>
          </a:stretch>
        </p:blipFill>
        <p:spPr bwMode="auto">
          <a:xfrm>
            <a:off x="4716016" y="836712"/>
            <a:ext cx="4104456" cy="534353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323528" y="4005064"/>
            <a:ext cx="4392488" cy="2160240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Долговременную известность и любовь читателей получила трилогия Н. Н. Носова, включающая романы-сказки "Приключения Незнайки и его друзей", "Незнайка в Солнечном городе", "Незнайка на Луне".</a:t>
            </a: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95536" y="476672"/>
            <a:ext cx="4248472" cy="2160240"/>
          </a:xfrm>
          <a:prstGeom prst="horizontalScroll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Носов 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Николай Николаевич 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(1908-1976 г.г.)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ile0213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6000"/>
          </a:blip>
          <a:srcRect r="50800"/>
          <a:stretch>
            <a:fillRect/>
          </a:stretch>
        </p:blipFill>
        <p:spPr>
          <a:xfrm>
            <a:off x="4860032" y="620688"/>
            <a:ext cx="3959225" cy="556418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Горизонтальный свиток 4"/>
          <p:cNvSpPr/>
          <p:nvPr/>
        </p:nvSpPr>
        <p:spPr>
          <a:xfrm>
            <a:off x="323528" y="404664"/>
            <a:ext cx="4752528" cy="2232248"/>
          </a:xfrm>
          <a:prstGeom prst="horizontalScroll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Салтыков-Щедрин 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Михаил  Евграфович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(1826-1889 г.г.)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560" y="3284984"/>
            <a:ext cx="4248472" cy="3240360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Салтыкову-Щедрину удалось прекрасно справляться с задачей обличения пороков общества своего времени.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Эти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сочинения являются историческими документами, ведь достоверность в некоторых из них практически полная.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Творческое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наследие Салтыкова-Щедрина не теряет своей актуальности долгие годы после смерти писателя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ru-RU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Тургене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548680"/>
            <a:ext cx="4555520" cy="58052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Горизонтальный свиток 4"/>
          <p:cNvSpPr/>
          <p:nvPr/>
        </p:nvSpPr>
        <p:spPr>
          <a:xfrm>
            <a:off x="323528" y="260648"/>
            <a:ext cx="4644008" cy="1872208"/>
          </a:xfrm>
          <a:prstGeom prst="horizontalScroll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Тургенев 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Иван Сергеевич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(1818-1883 г.г.)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4365104"/>
            <a:ext cx="3888432" cy="1944216"/>
          </a:xfrm>
          <a:prstGeom prst="roundRect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Русский писатель. В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цикле рассказов «Записки охотника» (1847-52) показал высокие духовные качества и одаренность русского крестьянина, поэзию природы.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467544" y="620688"/>
            <a:ext cx="4320480" cy="1944216"/>
          </a:xfrm>
          <a:prstGeom prst="horizontalScroll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Есенин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Сергей Александрович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(1895-1925 г.г.)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146" name="Picture 2" descr="http://www.lib.kherson.ua/files/lib/Image/news/news-21-10-10_1.jpg"/>
          <p:cNvPicPr>
            <a:picLocks noChangeAspect="1" noChangeArrowheads="1"/>
          </p:cNvPicPr>
          <p:nvPr/>
        </p:nvPicPr>
        <p:blipFill>
          <a:blip r:embed="rId2" cstate="print"/>
          <a:srcRect l="12951"/>
          <a:stretch>
            <a:fillRect/>
          </a:stretch>
        </p:blipFill>
        <p:spPr bwMode="auto">
          <a:xfrm>
            <a:off x="4788024" y="548680"/>
            <a:ext cx="3872111" cy="5715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Скругленный прямоугольник 5"/>
          <p:cNvSpPr/>
          <p:nvPr/>
        </p:nvSpPr>
        <p:spPr>
          <a:xfrm>
            <a:off x="539552" y="3573016"/>
            <a:ext cx="4032448" cy="2520280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Главным достижением Сергея Есенина можно с уверенностью назвать создание нового, уникального и узнаваемого с первого взгляда стиля поэзии. Лирика Есенина очень популярна и по сей день, а стихи не утратили своей актуальности.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772400" cy="515144"/>
          </a:xfrm>
        </p:spPr>
        <p:txBody>
          <a:bodyPr/>
          <a:lstStyle/>
          <a:p>
            <a:pPr algn="l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Использованы  материалы: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19672" y="1916832"/>
            <a:ext cx="6984776" cy="3744416"/>
          </a:xfrm>
          <a:prstGeom prst="roundRect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biografix.ru›</a:t>
            </a:r>
            <a:r>
              <a:rPr lang="en-US" u="sng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…</a:t>
            </a:r>
            <a:r>
              <a:rPr lang="en-US" u="sng" dirty="0" err="1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pisateli</a:t>
            </a:r>
            <a:r>
              <a:rPr lang="en-US" u="sng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/26-</a:t>
            </a:r>
            <a:r>
              <a:rPr lang="en-US" b="1" u="sng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biografiya</a:t>
            </a:r>
            <a:r>
              <a:rPr lang="en-US" u="sng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…</a:t>
            </a:r>
            <a:r>
              <a:rPr lang="en-US" b="1" u="sng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esenina</a:t>
            </a:r>
            <a:r>
              <a:rPr lang="en-US" u="sng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.html</a:t>
            </a:r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ru.wikipedia.org›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Лермонтов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, Михаил Юрьевич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philosofiya.ru›</a:t>
            </a:r>
            <a:r>
              <a:rPr lang="en-US" u="sng" dirty="0" err="1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biographi_tolstoy.html</a:t>
            </a:r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Anton-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Chehov.info›</a:t>
            </a:r>
            <a:r>
              <a:rPr lang="en-US" b="1" u="sng" dirty="0" err="1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biografiya</a:t>
            </a:r>
            <a:r>
              <a:rPr lang="en-US" u="sng" dirty="0" err="1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.html</a:t>
            </a:r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  <a:endParaRPr lang="ru-RU" u="sng" dirty="0" smtClean="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pushkin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.ellink.ru›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Пушкина;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kostyor.ru›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Биографии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›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Биография;</a:t>
            </a:r>
          </a:p>
          <a:p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gogol.biografy.ru›</a:t>
            </a:r>
            <a:r>
              <a:rPr lang="en-US" b="1" u="sng" dirty="0" err="1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biography</a:t>
            </a:r>
            <a:r>
              <a:rPr lang="en-US" u="sng" dirty="0" err="1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.php</a:t>
            </a:r>
            <a:r>
              <a:rPr lang="ru-RU" u="sng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en-US" u="sng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nekrasov.biografy.ru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›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Биография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Некрасова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 Н.А.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le0212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6000"/>
          </a:blip>
          <a:srcRect l="50816"/>
          <a:stretch>
            <a:fillRect/>
          </a:stretch>
        </p:blipFill>
        <p:spPr>
          <a:xfrm>
            <a:off x="4211960" y="332656"/>
            <a:ext cx="4516116" cy="619837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Горизонтальный свиток 4"/>
          <p:cNvSpPr/>
          <p:nvPr/>
        </p:nvSpPr>
        <p:spPr>
          <a:xfrm>
            <a:off x="467544" y="548680"/>
            <a:ext cx="4176464" cy="1800200"/>
          </a:xfrm>
          <a:prstGeom prst="horizontalScroll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Александр Сергеевич Пушкин (1799-1837 г.г.)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2348880"/>
            <a:ext cx="4032448" cy="4176464"/>
          </a:xfrm>
          <a:prstGeom prst="roundRect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Величайший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русский поэт,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по праву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рассматривающийся как создатель современного русского литературного языка, а его произведения — как эталон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языка.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Ещё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при жизни поэта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именовали гением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С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о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второй половины 1820-х годов он стал считаться «первым русским поэтом» (не только среди современников, но и русских поэтов всех времён), а вокруг его личности среди читателей сложился настоящий культ.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ile0209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6000"/>
          </a:blip>
          <a:srcRect l="50197"/>
          <a:stretch>
            <a:fillRect/>
          </a:stretch>
        </p:blipFill>
        <p:spPr>
          <a:xfrm>
            <a:off x="4572000" y="548680"/>
            <a:ext cx="4008438" cy="55562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Горизонтальный свиток 4"/>
          <p:cNvSpPr/>
          <p:nvPr/>
        </p:nvSpPr>
        <p:spPr>
          <a:xfrm>
            <a:off x="395536" y="476672"/>
            <a:ext cx="4464496" cy="1800200"/>
          </a:xfrm>
          <a:prstGeom prst="horizontalScroll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Михаил Юрьевич Лермонтов (1814-1841г.г.)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55576" y="2420888"/>
            <a:ext cx="3816424" cy="3384376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Творческая жизнь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М. Ю. Лермонтова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продолжалась 13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лет. За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это время он успел занять одно из выдающихся мест в русской литературе, завершив развитие русской романтической поэмы, создав непревзойденные лирические шедевры и заложив основы русского реалистического романа XІX 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le0214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6000"/>
          </a:blip>
          <a:srcRect l="50676"/>
          <a:stretch>
            <a:fillRect/>
          </a:stretch>
        </p:blipFill>
        <p:spPr>
          <a:xfrm>
            <a:off x="4572000" y="548680"/>
            <a:ext cx="3995737" cy="55753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Горизонтальный свиток 4"/>
          <p:cNvSpPr/>
          <p:nvPr/>
        </p:nvSpPr>
        <p:spPr>
          <a:xfrm>
            <a:off x="395536" y="620688"/>
            <a:ext cx="4680520" cy="1800200"/>
          </a:xfrm>
          <a:prstGeom prst="horizontalScroll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Гоголь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Николай 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асильевич 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(1809-1852 г.г.)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55576" y="3933056"/>
            <a:ext cx="3744416" cy="1944216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Великий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русский писатель, автор произведений "Ревизор", "Вечера на хуторе близ Диканьки", "Тарас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Бульба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", "Мертвые души" и многих других.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img15.nnm.ru/c/c/d/e/2/0a4f57feff4897ce28c2cf09d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8172" y="548680"/>
            <a:ext cx="4278803" cy="55446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Горизонтальный свиток 4"/>
          <p:cNvSpPr/>
          <p:nvPr/>
        </p:nvSpPr>
        <p:spPr>
          <a:xfrm>
            <a:off x="323528" y="620688"/>
            <a:ext cx="4392488" cy="1872208"/>
          </a:xfrm>
          <a:prstGeom prst="horizontalScroll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Пришвин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Михаил Михайлович (1873-1954 г.г.)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3212976"/>
            <a:ext cx="3888432" cy="2664296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Русский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 писатель, автор произведений о природе, явивший в них особую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художественную философию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, охотничьих рассказов, произведений для детей. Особую ценность имеют его дневники, которые он вел на протяжении всей жизни.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le0215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6000"/>
          </a:blip>
          <a:srcRect r="50691"/>
          <a:stretch>
            <a:fillRect/>
          </a:stretch>
        </p:blipFill>
        <p:spPr>
          <a:xfrm>
            <a:off x="4716016" y="692696"/>
            <a:ext cx="3959225" cy="558641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Горизонтальный свиток 4"/>
          <p:cNvSpPr/>
          <p:nvPr/>
        </p:nvSpPr>
        <p:spPr>
          <a:xfrm>
            <a:off x="539552" y="620688"/>
            <a:ext cx="4608512" cy="1728192"/>
          </a:xfrm>
          <a:prstGeom prst="horizontalScroll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Крылов 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Иван Андреевич 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(1769-1844 г.г.)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99592" y="2564904"/>
            <a:ext cx="3816424" cy="3744416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Писал трагедии и комедии, оперные либретто. С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оздал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более 200 басен, проникнутых демократическим духом, отличающихся сатирической остротой, ярким и метким языком. В них обличались общественные и человеческие пороки. Н. В. Гоголь назвал басни И. Крылова "...книгой мудрости самого народа".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ile0210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6000"/>
          </a:blip>
          <a:srcRect/>
          <a:stretch>
            <a:fillRect/>
          </a:stretch>
        </p:blipFill>
        <p:spPr>
          <a:xfrm>
            <a:off x="4788024" y="620688"/>
            <a:ext cx="3954463" cy="5562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Горизонтальный свиток 4"/>
          <p:cNvSpPr/>
          <p:nvPr/>
        </p:nvSpPr>
        <p:spPr>
          <a:xfrm>
            <a:off x="467544" y="476672"/>
            <a:ext cx="4824536" cy="1872208"/>
          </a:xfrm>
          <a:prstGeom prst="horizontalScroll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Фет 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Афанасий Афанасьевич 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(1820-1892 г.г.)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99592" y="3645024"/>
            <a:ext cx="3456384" cy="2376264"/>
          </a:xfrm>
          <a:prstGeom prst="round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Основное содержание его поэзии — любовь и природа. Стихотворения его отличаются тонкостью поэтического настроения и большим художественным мастерством.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ile0212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6000"/>
          </a:blip>
          <a:srcRect r="50954"/>
          <a:stretch>
            <a:fillRect/>
          </a:stretch>
        </p:blipFill>
        <p:spPr>
          <a:xfrm>
            <a:off x="4572000" y="620688"/>
            <a:ext cx="3960812" cy="54514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Горизонтальный свиток 4"/>
          <p:cNvSpPr/>
          <p:nvPr/>
        </p:nvSpPr>
        <p:spPr>
          <a:xfrm>
            <a:off x="395536" y="0"/>
            <a:ext cx="4392488" cy="2160240"/>
          </a:xfrm>
          <a:prstGeom prst="horizontalScroll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Чехов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Антон Павлович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(1860-1904г.г.)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3573016"/>
            <a:ext cx="4176464" cy="2520280"/>
          </a:xfrm>
          <a:prstGeom prst="roundRect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Автор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фельетонов и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юмористических рассказов. Основные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темы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творчества - 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идейные искания интеллигенции, недовольство обывательским существованием одних, душевная "смиренность" перед пошлостью жизни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других.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le0214_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51108"/>
          <a:stretch>
            <a:fillRect/>
          </a:stretch>
        </p:blipFill>
        <p:spPr>
          <a:xfrm>
            <a:off x="4427984" y="692696"/>
            <a:ext cx="3960812" cy="55753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Горизонтальный свиток 4"/>
          <p:cNvSpPr/>
          <p:nvPr/>
        </p:nvSpPr>
        <p:spPr>
          <a:xfrm>
            <a:off x="395536" y="620688"/>
            <a:ext cx="4608512" cy="1872208"/>
          </a:xfrm>
          <a:prstGeom prst="horizontalScroll">
            <a:avLst/>
          </a:prstGeom>
          <a:ln w="5715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Некрасов  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Николай Алексеевич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(1821-1877/78 г.г.)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71600" y="2420888"/>
            <a:ext cx="3312368" cy="3528392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Современники поэта говорили, что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о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н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был </a:t>
            </a:r>
            <a:r>
              <a:rPr lang="ru-RU" sz="1800" b="1" i="1" dirty="0">
                <a:solidFill>
                  <a:schemeClr val="accent6">
                    <a:lumMod val="50000"/>
                  </a:schemeClr>
                </a:solidFill>
              </a:rPr>
              <a:t>«человек мягкий, добрый, независтливый, щедрый, гостеприимный и совершенно простой… человек с настоящею… русскою натурой — бесхитростный, весёлый и грустный, способный увлекаться и весельем и горем до чрезмерности</a:t>
            </a:r>
            <a:r>
              <a:rPr lang="ru-RU" sz="1800" b="1" i="1" dirty="0" smtClean="0">
                <a:solidFill>
                  <a:schemeClr val="accent6">
                    <a:lumMod val="50000"/>
                  </a:schemeClr>
                </a:solidFill>
              </a:rPr>
              <a:t>». </a:t>
            </a:r>
            <a:endParaRPr lang="ru-RU" sz="1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endParaRPr lang="ru-RU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ртреты писателей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портреты писателей</Template>
  <TotalTime>269</TotalTime>
  <Words>493</Words>
  <Application>Microsoft Office PowerPoint</Application>
  <PresentationFormat>Экран (4:3)</PresentationFormat>
  <Paragraphs>65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портреты писателей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Использованы  материалы: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Администратор</cp:lastModifiedBy>
  <cp:revision>28</cp:revision>
  <dcterms:created xsi:type="dcterms:W3CDTF">2014-02-02T11:04:45Z</dcterms:created>
  <dcterms:modified xsi:type="dcterms:W3CDTF">2014-11-24T19:30:11Z</dcterms:modified>
</cp:coreProperties>
</file>