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0" y="-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19.02.2012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microsoft.com/office/2007/relationships/media" Target="../media/media3.wav"/><Relationship Id="rId1" Type="http://schemas.openxmlformats.org/officeDocument/2006/relationships/audio" Target="NULL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731838"/>
            <a:ext cx="8785225" cy="3475037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Как возникла </a:t>
            </a:r>
          </a:p>
          <a:p>
            <a:pPr marL="45720" indent="0" algn="ctr">
              <a:buNone/>
            </a:pP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Segoe Print" pitchFamily="2" charset="0"/>
              </a:rPr>
              <a:t>Музыка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Segoe Print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636912"/>
            <a:ext cx="2592288" cy="329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084168" y="5589240"/>
            <a:ext cx="2270173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B13F9A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2</a:t>
            </a:r>
            <a:r>
              <a:rPr lang="ru-RU" sz="4600" b="1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B13F9A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 </a:t>
            </a:r>
            <a:r>
              <a:rPr lang="ru-RU" sz="4600" b="1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B13F9A">
                        <a:alpha val="65000"/>
                      </a:srgb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Trebuchet MS"/>
                <a:ea typeface="+mj-ea"/>
                <a:cs typeface="+mj-cs"/>
              </a:rPr>
              <a:t>часть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47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:dissolve/>
      </p:transition>
    </mc:Choice>
    <mc:Fallback xmlns="">
      <p:transition spd="slow" advClick="0" advTm="4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3"/>
          <p:cNvSpPr/>
          <p:nvPr/>
        </p:nvSpPr>
        <p:spPr>
          <a:xfrm>
            <a:off x="251520" y="4365105"/>
            <a:ext cx="3816424" cy="23004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http://down-house.ru/uploads/posts/2008-11/thumbs/1226053886_downhouse.info_molnija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161" y="3458566"/>
            <a:ext cx="4544317" cy="32069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pavelbogdanov.ru/blog/img/2011/07/DSC_36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9" y="44624"/>
            <a:ext cx="5637393" cy="3744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581216"/>
            <a:ext cx="41044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Monotype Corsiva" pitchFamily="66" charset="0"/>
                <a:ea typeface="+mj-ea"/>
                <a:cs typeface="+mj-cs"/>
              </a:rPr>
              <a:t>Р</a:t>
            </a:r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Monotype Corsiva" pitchFamily="66" charset="0"/>
                <a:ea typeface="+mj-ea"/>
                <a:cs typeface="+mj-cs"/>
              </a:rPr>
              <a:t>аскатами </a:t>
            </a:r>
            <a:r>
              <a: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F0"/>
                </a:solidFill>
                <a:latin typeface="Monotype Corsiva" pitchFamily="66" charset="0"/>
                <a:ea typeface="+mj-ea"/>
                <a:cs typeface="+mj-cs"/>
              </a:rPr>
              <a:t>грома</a:t>
            </a:r>
            <a:endParaRPr lang="ru-RU" sz="5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F0"/>
              </a:solidFill>
            </a:endParaRPr>
          </a:p>
        </p:txBody>
      </p:sp>
      <p:pic>
        <p:nvPicPr>
          <p:cNvPr id="3" name="ГРОМ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994.5618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0442" y="108627"/>
            <a:ext cx="609600" cy="609600"/>
          </a:xfrm>
          <a:prstGeom prst="rect">
            <a:avLst/>
          </a:prstGeom>
        </p:spPr>
      </p:pic>
      <p:pic>
        <p:nvPicPr>
          <p:cNvPr id="6" name="ГРОМ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6688.2306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860032" y="56954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94028"/>
      </p:ext>
    </p:extLst>
  </p:cSld>
  <p:clrMapOvr>
    <a:masterClrMapping/>
  </p:clrMapOvr>
  <p:transition spd="med"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9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75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47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олна 3"/>
          <p:cNvSpPr/>
          <p:nvPr/>
        </p:nvSpPr>
        <p:spPr>
          <a:xfrm>
            <a:off x="5004049" y="5964107"/>
            <a:ext cx="3833866" cy="77726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http://pics.livejournal.com/liubofei/pic/000w6pc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176" y="333173"/>
            <a:ext cx="8413739" cy="563093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УЧЕЙ.mp3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49156.213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78194" y="5964107"/>
            <a:ext cx="609600" cy="6096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292080" y="5964107"/>
            <a:ext cx="328968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Monotype Corsiva" pitchFamily="66" charset="0"/>
                <a:ea typeface="+mj-ea"/>
                <a:cs typeface="+mj-cs"/>
              </a:rPr>
              <a:t>Журчаньем ручья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19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1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олна 4"/>
          <p:cNvSpPr/>
          <p:nvPr/>
        </p:nvSpPr>
        <p:spPr>
          <a:xfrm>
            <a:off x="3491880" y="5661248"/>
            <a:ext cx="5112568" cy="108012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37" y="404665"/>
            <a:ext cx="5959895" cy="36676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>
            <a:solidFill>
              <a:srgbClr val="009900"/>
            </a:solidFill>
            <a:miter lim="800000"/>
            <a:headEnd/>
            <a:tailEnd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Прямоугольник 1"/>
          <p:cNvSpPr/>
          <p:nvPr/>
        </p:nvSpPr>
        <p:spPr>
          <a:xfrm>
            <a:off x="3205579" y="5661248"/>
            <a:ext cx="568567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rgbClr val="4E67C8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00B0F0"/>
                </a:solidFill>
                <a:latin typeface="Monotype Corsiva" pitchFamily="66" charset="0"/>
                <a:ea typeface="+mj-ea"/>
                <a:cs typeface="+mj-cs"/>
              </a:rPr>
              <a:t>Шумом деревьев</a:t>
            </a:r>
            <a:endParaRPr lang="ru-RU" sz="5400" dirty="0">
              <a:solidFill>
                <a:srgbClr val="00B0F0"/>
              </a:solidFill>
            </a:endParaRPr>
          </a:p>
        </p:txBody>
      </p:sp>
      <p:pic>
        <p:nvPicPr>
          <p:cNvPr id="3" name="015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9183.4688" end="9291.063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536" y="581811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54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3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719138" y="260350"/>
            <a:ext cx="8424862" cy="6192838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marL="88900" indent="-42863" algn="ctr">
              <a:lnSpc>
                <a:spcPct val="150000"/>
              </a:lnSpc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Человек  , окруженный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этими разно­образными </a:t>
            </a:r>
            <a:r>
              <a:rPr lang="ru-RU" sz="3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звуками, конечно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же, пытался подра­жать им. </a:t>
            </a:r>
            <a:endParaRPr lang="ru-RU" sz="36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  <a:ea typeface="+mj-ea"/>
              <a:cs typeface="+mj-cs"/>
            </a:endParaRPr>
          </a:p>
          <a:p>
            <a:pPr algn="ctr">
              <a:lnSpc>
                <a:spcPct val="150000"/>
              </a:lnSpc>
            </a:pPr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Таким </a:t>
            </a:r>
            <a:r>
              <a:rPr lang="ru-RU" sz="3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  <a:ea typeface="+mj-ea"/>
                <a:cs typeface="+mj-cs"/>
              </a:rPr>
              <a:t>образом, общение человека с природой было одним из главных источников, из которых возникала сознательно создаваемая им музыка.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01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>
        <p14:ripple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46</Words>
  <Application>Microsoft Office PowerPoint</Application>
  <PresentationFormat>Экран (4:3)</PresentationFormat>
  <Paragraphs>8</Paragraphs>
  <Slides>5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</dc:creator>
  <cp:lastModifiedBy>Lena</cp:lastModifiedBy>
  <cp:revision>6</cp:revision>
  <dcterms:created xsi:type="dcterms:W3CDTF">2012-02-19T09:05:56Z</dcterms:created>
  <dcterms:modified xsi:type="dcterms:W3CDTF">2012-02-19T09:21:09Z</dcterms:modified>
</cp:coreProperties>
</file>