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8785225" cy="347503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Как возникла </a:t>
            </a:r>
          </a:p>
          <a:p>
            <a:pPr marL="45720" indent="0"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Музыка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80112" y="5704922"/>
            <a:ext cx="2736304" cy="100124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 часть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08920"/>
            <a:ext cx="2376264" cy="30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7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олна 1"/>
          <p:cNvSpPr/>
          <p:nvPr/>
        </p:nvSpPr>
        <p:spPr>
          <a:xfrm>
            <a:off x="6516216" y="5769260"/>
            <a:ext cx="2520280" cy="68407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0" y="188913"/>
            <a:ext cx="8785225" cy="65532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i="1" dirty="0">
                <a:solidFill>
                  <a:srgbClr val="5DE412"/>
                </a:solidFill>
                <a:latin typeface="Monotype Corsiva" pitchFamily="66" charset="0"/>
              </a:rPr>
              <a:t> </a:t>
            </a:r>
            <a:r>
              <a:rPr lang="ru-RU" sz="2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 Музыка способна оказывать известное воздействие на </a:t>
            </a:r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этическую </a:t>
            </a:r>
            <a:r>
              <a:rPr lang="ru-RU" sz="2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сторону души: и раз музыка обладает </a:t>
            </a:r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такими свойствами</a:t>
            </a:r>
            <a:r>
              <a:rPr lang="ru-RU" sz="2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, то, </a:t>
            </a:r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очевидно</a:t>
            </a:r>
            <a:r>
              <a:rPr lang="ru-RU" sz="2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, она должна быть включена в </a:t>
            </a:r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число </a:t>
            </a:r>
            <a:r>
              <a:rPr lang="ru-RU" sz="28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предметов воспитания</a:t>
            </a:r>
            <a:r>
              <a:rPr lang="ru-RU" sz="28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…»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marL="0" indent="0" algn="r">
              <a:lnSpc>
                <a:spcPct val="200000"/>
              </a:lnSpc>
              <a:buNone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Аристотель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95536" y="31802"/>
            <a:ext cx="8424936" cy="21010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318500" cy="136842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 </a:t>
            </a: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древности человек на каждом шагу встречался с музыкой природы — </a:t>
            </a: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пением </a:t>
            </a:r>
            <a:r>
              <a:rPr lang="ru-RU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птиц, </a:t>
            </a:r>
          </a:p>
        </p:txBody>
      </p:sp>
      <p:pic>
        <p:nvPicPr>
          <p:cNvPr id="1026" name="Picture 2" descr="http://i065.radikal.ru/1005/26/2360902f29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38317"/>
            <a:ext cx="6415648" cy="4619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пение птиц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24679.541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3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4935106" y="836712"/>
            <a:ext cx="4065512" cy="144016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050" name="Picture 2" descr="http://rewalls.com/large/201008/25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477953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12.nnm.ru/2/a/1/e/a/59dbd96d20f4c99603525329127_pr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00" y="2922746"/>
            <a:ext cx="5331718" cy="39852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медвед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7.17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5536" y="428521"/>
            <a:ext cx="609600" cy="609600"/>
          </a:xfrm>
          <a:prstGeom prst="rect">
            <a:avLst/>
          </a:prstGeom>
        </p:spPr>
      </p:pic>
      <p:pic>
        <p:nvPicPr>
          <p:cNvPr id="3" name="тигр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1508.653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0" y="5867797"/>
            <a:ext cx="609600" cy="609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620688"/>
            <a:ext cx="3996570" cy="156966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ёвом 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животных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9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2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</TotalTime>
  <Words>51</Words>
  <Application>Microsoft Office PowerPoint</Application>
  <PresentationFormat>Экран (4:3)</PresentationFormat>
  <Paragraphs>7</Paragraphs>
  <Slides>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1 часть </vt:lpstr>
      <vt:lpstr>Презентация PowerPoint</vt:lpstr>
      <vt:lpstr>В древности человек на каждом шагу встречался с музыкой природы —  пением птиц,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5</cp:revision>
  <dcterms:created xsi:type="dcterms:W3CDTF">2012-02-19T08:55:35Z</dcterms:created>
  <dcterms:modified xsi:type="dcterms:W3CDTF">2012-02-19T09:07:45Z</dcterms:modified>
</cp:coreProperties>
</file>