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D15A-0ACA-4AF4-AC68-C81F64F8EFE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EE59-82E5-4254-ABD9-A138F9DF98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815290" cy="272733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Департамент образования г. Москва </a:t>
            </a:r>
            <a:br>
              <a:rPr lang="ru-RU" sz="3200" dirty="0" smtClean="0"/>
            </a:br>
            <a:r>
              <a:rPr lang="ru-RU" sz="3200" dirty="0" smtClean="0"/>
              <a:t>Восточное окружное управление образования </a:t>
            </a:r>
            <a:br>
              <a:rPr lang="ru-RU" sz="3200" dirty="0" smtClean="0"/>
            </a:br>
            <a:r>
              <a:rPr lang="ru-RU" sz="3200" dirty="0" smtClean="0"/>
              <a:t>Государственное бюджетное образовательное </a:t>
            </a:r>
            <a:br>
              <a:rPr lang="ru-RU" sz="3200" dirty="0" smtClean="0"/>
            </a:br>
            <a:r>
              <a:rPr lang="ru-RU" sz="3200" dirty="0" smtClean="0"/>
              <a:t>учреждение детский сад №1528.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прибор нужен ? </a:t>
            </a:r>
            <a:endParaRPr lang="ru-RU" sz="2800" dirty="0"/>
          </a:p>
        </p:txBody>
      </p:sp>
      <p:pic>
        <p:nvPicPr>
          <p:cNvPr id="8194" name="Picture 2" descr="C:\Documents and Settings\Владелец\Рабочий стол\0_da7e9_1cacbf51_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96256"/>
            <a:ext cx="5214974" cy="441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прибор нужен ? </a:t>
            </a:r>
            <a:endParaRPr lang="ru-RU" sz="2800" dirty="0"/>
          </a:p>
        </p:txBody>
      </p:sp>
      <p:pic>
        <p:nvPicPr>
          <p:cNvPr id="9218" name="Picture 2" descr="C:\Documents and Settings\Владелец\Рабочий стол\57230964_53345169_baa3379b528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88622" y="1600200"/>
            <a:ext cx="53667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прибор нужен ?</a:t>
            </a:r>
            <a:endParaRPr lang="ru-RU" sz="2800" dirty="0"/>
          </a:p>
        </p:txBody>
      </p:sp>
      <p:pic>
        <p:nvPicPr>
          <p:cNvPr id="10242" name="Picture 2" descr="C:\Documents and Settings\Владелец\Рабочий стол\28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5500726" cy="395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Вы знаете , как нужно есть фрукты ?</a:t>
            </a:r>
            <a:br>
              <a:rPr lang="ru-RU" sz="2800" dirty="0" smtClean="0"/>
            </a:br>
            <a:r>
              <a:rPr lang="ru-RU" sz="2800" dirty="0" smtClean="0"/>
              <a:t>Ананас подают на стол нарезанным ломтиками с кожурой . </a:t>
            </a:r>
            <a:br>
              <a:rPr lang="ru-RU" sz="2800" dirty="0" smtClean="0"/>
            </a:br>
            <a:r>
              <a:rPr lang="ru-RU" sz="2800" dirty="0" smtClean="0"/>
              <a:t>Едят его с помощью десертной вилки и ножа , вырезая </a:t>
            </a:r>
            <a:r>
              <a:rPr lang="ru-RU" sz="2800" dirty="0" err="1" smtClean="0"/>
              <a:t>треугольнички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pic>
        <p:nvPicPr>
          <p:cNvPr id="11266" name="Picture 2" descr="C:\Documents and Settings\Владелец\Рабочий стол\9-loai-thuc-pham-tot-cho-tri-nao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7538" y="1928802"/>
            <a:ext cx="4608924" cy="419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Арбуз и дыню подают разрезанными на ломти . Мякоть едят чайной ложкой или с помощью десертной вилки и ножа.</a:t>
            </a:r>
            <a:endParaRPr lang="ru-RU" sz="2800" dirty="0"/>
          </a:p>
        </p:txBody>
      </p:sp>
      <p:pic>
        <p:nvPicPr>
          <p:cNvPr id="12290" name="Picture 2" descr="C:\Documents and Settings\Владелец\Рабочий стол\0_7e1db_567bfb4d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Апельсин можно есть по – разному . Можно очистить полностью от кожуры , разделить на дольки и брать руками . А можно – нарезать кружочками и ,</a:t>
            </a:r>
            <a:r>
              <a:rPr lang="ru-RU" sz="2800" dirty="0"/>
              <a:t> </a:t>
            </a:r>
            <a:r>
              <a:rPr lang="ru-RU" sz="2800" dirty="0" smtClean="0"/>
              <a:t>разорвав кольцо кожуры выедать мякоть.</a:t>
            </a:r>
            <a:endParaRPr lang="ru-RU" sz="2800" dirty="0"/>
          </a:p>
        </p:txBody>
      </p:sp>
      <p:pic>
        <p:nvPicPr>
          <p:cNvPr id="13314" name="Picture 2" descr="C:\Documents and Settings\Владелец\Рабочий стол\1138889670_a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5" y="1600200"/>
            <a:ext cx="4357717" cy="4525963"/>
          </a:xfrm>
          <a:prstGeom prst="rect">
            <a:avLst/>
          </a:prstGeom>
          <a:noFill/>
        </p:spPr>
      </p:pic>
      <p:pic>
        <p:nvPicPr>
          <p:cNvPr id="13315" name="Picture 3" descr="C:\Documents and Settings\Владелец\Рабочий стол\1354228676_apelsin2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286280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Банан очищают от кожуры , а мякоть едят чайной или десертной ложкой или вилкой.</a:t>
            </a:r>
            <a:endParaRPr lang="ru-RU" sz="2800" dirty="0"/>
          </a:p>
        </p:txBody>
      </p:sp>
      <p:pic>
        <p:nvPicPr>
          <p:cNvPr id="14338" name="Picture 2" descr="C:\Documents and Settings\Владелец\Рабочий стол\oihaw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141" y="1600200"/>
            <a:ext cx="57797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Вишню подают с черенками . Ягоды съедают , держа за черешки .При </a:t>
            </a:r>
            <a:r>
              <a:rPr lang="ru-RU" sz="2800" dirty="0"/>
              <a:t>э</a:t>
            </a:r>
            <a:r>
              <a:rPr lang="ru-RU" sz="2800" dirty="0" smtClean="0"/>
              <a:t>том косточку выплёвывают на десертную ложку , поднося её близко к губам.</a:t>
            </a:r>
            <a:endParaRPr lang="ru-RU" sz="2800" dirty="0"/>
          </a:p>
        </p:txBody>
      </p:sp>
      <p:pic>
        <p:nvPicPr>
          <p:cNvPr id="15362" name="Picture 2" descr="C:\Documents and Settings\Владелец\Рабочий стол\food_111-cro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3182" y="1600200"/>
            <a:ext cx="603763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Грушу разрезают на четыре части , как и яблоко ,но едят с помощью вилки и ножа.</a:t>
            </a:r>
            <a:endParaRPr lang="ru-RU" sz="2800" dirty="0"/>
          </a:p>
        </p:txBody>
      </p:sp>
      <p:pic>
        <p:nvPicPr>
          <p:cNvPr id="16386" name="Picture 2" descr="C:\Documents and Settings\Владелец\Рабочий стол\74052183_grush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Персик и сливу разрезают пополам , удаляют с помощью ножа и вилки косточку.</a:t>
            </a:r>
            <a:endParaRPr lang="ru-RU" sz="2800" dirty="0"/>
          </a:p>
        </p:txBody>
      </p:sp>
      <p:pic>
        <p:nvPicPr>
          <p:cNvPr id="17410" name="Picture 2" descr="C:\Documents and Settings\Владелец\Рабочий стол\edabezvreda_171351537426.p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600200"/>
            <a:ext cx="4429155" cy="4525963"/>
          </a:xfrm>
          <a:prstGeom prst="rect">
            <a:avLst/>
          </a:prstGeom>
          <a:noFill/>
        </p:spPr>
      </p:pic>
      <p:pic>
        <p:nvPicPr>
          <p:cNvPr id="17411" name="Picture 3" descr="C:\Documents and Settings\Владелец\Рабочий стол\pl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421484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Ребёнок за столом или «Что чем едим».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Воспитатель: Перова Наталия Викторовна.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Москва 2013г.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Коней , а кто слушал молодец………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Вы знаешь, что такое «столовые приборы»?</a:t>
            </a:r>
            <a:br>
              <a:rPr lang="ru-RU" sz="2800" dirty="0" smtClean="0"/>
            </a:br>
            <a:r>
              <a:rPr lang="ru-RU" sz="2800" dirty="0" smtClean="0"/>
              <a:t>А вы знаете, что для разных блюд разные столовые приборы?</a:t>
            </a:r>
            <a:endParaRPr lang="ru-RU" sz="2800" dirty="0"/>
          </a:p>
        </p:txBody>
      </p:sp>
      <p:pic>
        <p:nvPicPr>
          <p:cNvPr id="2050" name="Picture 2" descr="C:\Documents and Settings\Владелец\Рабочий стол\1264723639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643050"/>
            <a:ext cx="66675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Нож , вилка , ложка используется для первых и вторых блюд . Этими приборами вы можете есть кашу ,суп , макароны , котлеты , курицу.</a:t>
            </a:r>
            <a:endParaRPr lang="ru-RU" sz="2800" dirty="0"/>
          </a:p>
        </p:txBody>
      </p:sp>
      <p:pic>
        <p:nvPicPr>
          <p:cNvPr id="1026" name="Picture 2" descr="C:\Documents and Settings\Владелец\Рабочий стол\rivo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476750" cy="501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Эти приборы называются десертными. С их помощью вы можете есть торты , пирожные , пудинги.</a:t>
            </a:r>
            <a:endParaRPr lang="ru-RU" sz="2800" dirty="0"/>
          </a:p>
        </p:txBody>
      </p:sp>
      <p:pic>
        <p:nvPicPr>
          <p:cNvPr id="3074" name="Picture 2" descr="C:\Documents and Settings\Владелец\Рабочий стол\12301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28868"/>
            <a:ext cx="3810000" cy="286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Первый прибор похож и на нож , и на вилку . Его используют для резки сыра. А следующий прибор – нож для масла.</a:t>
            </a:r>
            <a:endParaRPr lang="ru-RU" sz="2800" dirty="0"/>
          </a:p>
        </p:txBody>
      </p:sp>
      <p:pic>
        <p:nvPicPr>
          <p:cNvPr id="4099" name="Picture 3" descr="C:\Documents and Settings\Владелец\Рабочий стол\BergHOFF13061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572032" cy="4525963"/>
          </a:xfrm>
          <a:prstGeom prst="rect">
            <a:avLst/>
          </a:prstGeom>
          <a:noFill/>
        </p:spPr>
      </p:pic>
      <p:pic>
        <p:nvPicPr>
          <p:cNvPr id="4100" name="Picture 4" descr="C:\Documents and Settings\Владелец\Рабочий стол\nozh_dlya_masl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07719" y="2750341"/>
            <a:ext cx="4500594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Этот прибор – лопатка для торта.</a:t>
            </a:r>
            <a:endParaRPr lang="ru-RU" sz="2800" dirty="0"/>
          </a:p>
        </p:txBody>
      </p:sp>
      <p:pic>
        <p:nvPicPr>
          <p:cNvPr id="5122" name="Picture 2" descr="C:\Documents and Settings\Владелец\Рабочий стол\15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5592" y="2214554"/>
            <a:ext cx="805281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 эти приборы называют – рыбными. Их используют для горячих рыбных блюд.</a:t>
            </a:r>
            <a:endParaRPr lang="ru-RU" sz="2800" dirty="0"/>
          </a:p>
        </p:txBody>
      </p:sp>
      <p:pic>
        <p:nvPicPr>
          <p:cNvPr id="6146" name="Picture 2" descr="C:\Documents and Settings\Владелец\Рабочий стол\lb-220-dg_me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Какой прибор нужен?</a:t>
            </a:r>
            <a:endParaRPr lang="ru-RU" sz="2800" dirty="0"/>
          </a:p>
        </p:txBody>
      </p:sp>
      <p:pic>
        <p:nvPicPr>
          <p:cNvPr id="7170" name="Picture 2" descr="C:\Documents and Settings\Владелец\Рабочий стол\1305151977719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516981"/>
            <a:ext cx="50800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284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Департамент образования г. Москва  Восточное окружное управление образования  Государственное бюджетное образовательное  учреждение детский сад №1528.</vt:lpstr>
      <vt:lpstr>Слайд 2</vt:lpstr>
      <vt:lpstr>Вы знаешь, что такое «столовые приборы»? А вы знаете, что для разных блюд разные столовые приборы?</vt:lpstr>
      <vt:lpstr>Нож , вилка , ложка используется для первых и вторых блюд . Этими приборами вы можете есть кашу ,суп , макароны , котлеты , курицу.</vt:lpstr>
      <vt:lpstr>Эти приборы называются десертными. С их помощью вы можете есть торты , пирожные , пудинги.</vt:lpstr>
      <vt:lpstr>Первый прибор похож и на нож , и на вилку . Его используют для резки сыра. А следующий прибор – нож для масла.</vt:lpstr>
      <vt:lpstr>Этот прибор – лопатка для торта.</vt:lpstr>
      <vt:lpstr>А эти приборы называют – рыбными. Их используют для горячих рыбных блюд.</vt:lpstr>
      <vt:lpstr>Какой прибор нужен?</vt:lpstr>
      <vt:lpstr>Какой прибор нужен ? </vt:lpstr>
      <vt:lpstr>Какой прибор нужен ? </vt:lpstr>
      <vt:lpstr>Какой прибор нужен ?</vt:lpstr>
      <vt:lpstr>Вы знаете , как нужно есть фрукты ? Ананас подают на стол нарезанным ломтиками с кожурой .  Едят его с помощью десертной вилки и ножа , вырезая треугольнички .</vt:lpstr>
      <vt:lpstr>Арбуз и дыню подают разрезанными на ломти . Мякоть едят чайной ложкой или с помощью десертной вилки и ножа.</vt:lpstr>
      <vt:lpstr>Апельсин можно есть по – разному . Можно очистить полностью от кожуры , разделить на дольки и брать руками . А можно – нарезать кружочками и , разорвав кольцо кожуры выедать мякоть.</vt:lpstr>
      <vt:lpstr>Банан очищают от кожуры , а мякоть едят чайной или десертной ложкой или вилкой.</vt:lpstr>
      <vt:lpstr>Вишню подают с черенками . Ягоды съедают , держа за черешки .При этом косточку выплёвывают на десертную ложку , поднося её близко к губам.</vt:lpstr>
      <vt:lpstr>Грушу разрезают на четыре части , как и яблоко ,но едят с помощью вилки и ножа.</vt:lpstr>
      <vt:lpstr>Персик и сливу разрезают пополам , удаляют с помощью ножа и вилки косточку.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 Москва  Восточное окружное управление образования  Государственное бюджетное образовательное  учреждение детский сад №1528.</dc:title>
  <dc:creator>вадим</dc:creator>
  <cp:lastModifiedBy>вадим</cp:lastModifiedBy>
  <cp:revision>9</cp:revision>
  <dcterms:created xsi:type="dcterms:W3CDTF">2013-03-16T17:07:44Z</dcterms:created>
  <dcterms:modified xsi:type="dcterms:W3CDTF">2013-03-16T18:37:32Z</dcterms:modified>
</cp:coreProperties>
</file>