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F6E5F27-8124-40D6-B8FE-7E7D2B967660}" type="datetimeFigureOut">
              <a:rPr lang="ru-RU" smtClean="0"/>
              <a:t>26.04.2011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C89C68-C9EF-4900-9EEC-0140ADBDE1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5F27-8124-40D6-B8FE-7E7D2B967660}" type="datetimeFigureOut">
              <a:rPr lang="ru-RU" smtClean="0"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C68-C9EF-4900-9EEC-0140ADBDE1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5F27-8124-40D6-B8FE-7E7D2B967660}" type="datetimeFigureOut">
              <a:rPr lang="ru-RU" smtClean="0"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C68-C9EF-4900-9EEC-0140ADBDE1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F6E5F27-8124-40D6-B8FE-7E7D2B967660}" type="datetimeFigureOut">
              <a:rPr lang="ru-RU" smtClean="0"/>
              <a:t>26.04.2011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C89C68-C9EF-4900-9EEC-0140ADBDE1D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F6E5F27-8124-40D6-B8FE-7E7D2B967660}" type="datetimeFigureOut">
              <a:rPr lang="ru-RU" smtClean="0"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C89C68-C9EF-4900-9EEC-0140ADBDE1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5F27-8124-40D6-B8FE-7E7D2B967660}" type="datetimeFigureOut">
              <a:rPr lang="ru-RU" smtClean="0"/>
              <a:t>26.04.2011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C68-C9EF-4900-9EEC-0140ADBDE1D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5F27-8124-40D6-B8FE-7E7D2B967660}" type="datetimeFigureOut">
              <a:rPr lang="ru-RU" smtClean="0"/>
              <a:t>26.04.2011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C68-C9EF-4900-9EEC-0140ADBDE1D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6E5F27-8124-40D6-B8FE-7E7D2B967660}" type="datetimeFigureOut">
              <a:rPr lang="ru-RU" smtClean="0"/>
              <a:t>26.04.2011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C89C68-C9EF-4900-9EEC-0140ADBDE1D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5F27-8124-40D6-B8FE-7E7D2B967660}" type="datetimeFigureOut">
              <a:rPr lang="ru-RU" smtClean="0"/>
              <a:t>26.04.2011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C68-C9EF-4900-9EEC-0140ADBDE1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F6E5F27-8124-40D6-B8FE-7E7D2B967660}" type="datetimeFigureOut">
              <a:rPr lang="ru-RU" smtClean="0"/>
              <a:t>26.04.2011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C89C68-C9EF-4900-9EEC-0140ADBDE1D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6E5F27-8124-40D6-B8FE-7E7D2B967660}" type="datetimeFigureOut">
              <a:rPr lang="ru-RU" smtClean="0"/>
              <a:t>26.04.2011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C89C68-C9EF-4900-9EEC-0140ADBDE1D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F6E5F27-8124-40D6-B8FE-7E7D2B967660}" type="datetimeFigureOut">
              <a:rPr lang="ru-RU" smtClean="0"/>
              <a:t>26.04.2011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C89C68-C9EF-4900-9EEC-0140ADBDE1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642918"/>
            <a:ext cx="6172200" cy="364333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Значение </a:t>
            </a:r>
            <a:r>
              <a:rPr lang="ru-RU" sz="4400" dirty="0" smtClean="0"/>
              <a:t>театрализованной  </a:t>
            </a:r>
            <a:r>
              <a:rPr lang="ru-RU" sz="4400" dirty="0" smtClean="0"/>
              <a:t>деятельности в развитии личности дошкольника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4714884"/>
            <a:ext cx="6172200" cy="1643074"/>
          </a:xfrm>
        </p:spPr>
        <p:txBody>
          <a:bodyPr>
            <a:normAutofit/>
          </a:bodyPr>
          <a:lstStyle/>
          <a:p>
            <a:pPr algn="r"/>
            <a:r>
              <a:rPr lang="ru-RU" sz="3200" dirty="0" smtClean="0"/>
              <a:t>Воспитатель: Тормина О.С.</a:t>
            </a: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4500570"/>
            <a:ext cx="6172200" cy="5179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Театр </a:t>
            </a:r>
            <a:r>
              <a:rPr lang="ru-RU" dirty="0"/>
              <a:t>– искусство прекрасное!</a:t>
            </a:r>
            <a:br>
              <a:rPr lang="ru-RU" dirty="0"/>
            </a:br>
            <a:r>
              <a:rPr lang="ru-RU" dirty="0"/>
              <a:t>Оно облагораживает, воспитывает человека.</a:t>
            </a:r>
            <a:br>
              <a:rPr lang="ru-RU" dirty="0"/>
            </a:br>
            <a:r>
              <a:rPr lang="ru-RU" dirty="0"/>
              <a:t>Тот, кто любит театр по настоящему,</a:t>
            </a:r>
            <a:br>
              <a:rPr lang="ru-RU" dirty="0"/>
            </a:br>
            <a:r>
              <a:rPr lang="ru-RU" dirty="0"/>
              <a:t>Всегда уносит из него запас мудрости и доброты</a:t>
            </a:r>
            <a:r>
              <a:rPr lang="ru-RU" dirty="0" smtClean="0"/>
              <a:t>!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К.С.Станиславский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0034" y="1029970"/>
            <a:ext cx="821537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Театрализованная игра развивает следующие качества детей: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514350" marR="0" lvl="0" indent="-514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Способствует общему развитию (воображение, память, наблюдательность, фантазию, мышление).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2. Развивает любопытство и любознательность.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3. Формирует волевые черты характера.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4. Развивает выразительность речи.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5.Способствует творческому развитию личности.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85720" y="610904"/>
            <a:ext cx="842968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Театрализованные занятия в детском саду могут делиться на четыре раздела: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Ритмопластика 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включает в себя ритмические, музыкальные и пластические игры для развития двигательных способностей детей. Ритмопластика развивает в ребёнке ощущение гармонии своего тела с окружающим миром.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Культура и техника речи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– В этот раздел входят игры и упражнения направленные на развитие дыхания, речевого аппарата. Упражнения на развитие дикции, артикуляции и интонации. Задания на сочинение небольших сказок.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Театральная игра 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Этот раздел призван развить у ребёнка способность творчески относиться к любому делу, уметь общаться со сверстниками и взрослыми людьми в различных жизненных ситуациях.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Основы театральной культуры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– В этом разделе происходит знакомство с видами театра, с культурой поведения в театре, театральными профессиями.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57158" y="623963"/>
            <a:ext cx="842968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Театр — один из самых демократичных и доступных видов искусства для детей, он позволяет решить многие актуальные проблемы современной педагогики и психологии, связанные с: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• художественным образованием и воспитанием детей;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• формированием эстетического вкуса;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• нравственным воспитанием;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• развитием коммуникативных качеств личности (обучением вербальным и невербальным видам общения);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• воспитанием воли, развитием памяти, воображения, инициативности, фантазии, речи (диалога и монолога);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• созданием положительного эмоционального настроя, снятием напряженности, решением конфликтных ситуаций через игру.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571472" y="478343"/>
            <a:ext cx="7929618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Работа с родителями: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42844" y="1459903"/>
            <a:ext cx="835824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Папки-передвижки.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Материал для них собирается постепенно, формируется по темам. Родители могут брать на время папки домой и с удовольствием знакомиться с материалом.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Выступления на родительских собраниях.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Незадолго до родительского собрания можно провести анкетирование родителей. В анкете указываются несколько тем, из которых родители выбирают наиболее волнующие их в данный момент. Затем на собрании постараться в доступной форме, используя иллюстрации, фотографии, показ отрывков из спектаклей донести до родителей необходимую информацию.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57158" y="568194"/>
            <a:ext cx="842968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Индивидуальные беседы.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 индивидуальных беседах объяснять  родителям, почему именно эту роль в спектакле или на утреннике будет играть его ребёнок, какие качества характера у героя. Необходимо не только сохранить заинтересованность родителей к театральной деятельности, но и вовлечь их в решение новых задач, связанных с работой ребёнка над ролью, изготовление костюмов, декораций и т.д.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Творческие конкурсы.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Что может быть лучше, когда ребёнок вместе с мамой или папой делает своими руками театральную игрушку, проявляя своё творчество, фантазию и умения. Такое совместное творчество сближает родителей с детьми. Впоследствии ребёнок очень гордиться своей работой, рассказывает о ней с особым восторгом и восхищением.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85720" y="216526"/>
            <a:ext cx="8429684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Очевидно, что в будущем не каждый ребёнок станет актёром. Но в любом деле ему помогут творческая активность и развитое воображение, которые не возникают сами по себе, а их необходимо развивать.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Таким образом, занятия театральной деятельностью с детьми не только развивают психические функции личности ребенка, художественные способности, но и общечеловеческую универсальную способность к межличностному взаимодействию, творчеству в любой области. К тому же ребенка театрализованное представление - это хорошая возможность хотя бы ненадолго стать героем, поверить в себя, услышать первые в своей жизни аплодисменты.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</TotalTime>
  <Words>507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Значение театрализованной  деятельности в развитии личности дошкольника</vt:lpstr>
      <vt:lpstr>   Театр – искусство прекрасное! Оно облагораживает, воспитывает человека. Тот, кто любит театр по настоящему, Всегда уносит из него запас мудрости и доброты!  К.С.Станиславский 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Театрализ</dc:title>
  <dc:creator>Оленька</dc:creator>
  <cp:lastModifiedBy>Оленька</cp:lastModifiedBy>
  <cp:revision>3</cp:revision>
  <dcterms:created xsi:type="dcterms:W3CDTF">2011-04-26T16:33:01Z</dcterms:created>
  <dcterms:modified xsi:type="dcterms:W3CDTF">2011-04-26T17:00:40Z</dcterms:modified>
</cp:coreProperties>
</file>