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B534-3F37-4AF1-BB18-6133B0C21D3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1D45-9316-4DE1-8285-006A9CC3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5;&#1072;\Desktop\&#1083;&#1077;&#1085;&#1077;\&#1056;&#1119;&#1057;&#8218;&#1056;&#1105;&#1057;&#8224;&#1057;&#8249;%20%20-%20&#1056;&#167;&#1056;&#1105;&#1057;&#1026;&#1056;&#1105;&#1056;&#1108;&#1056;&#176;&#1056;&#1029;&#1057;&#1034;&#1056;&#181;%20&#1056;&#1030;&#1056;&#1109;&#1057;&#1026;&#1056;&#1109;&#1056;&#177;&#1057;&#1034;&#1056;&#181;&#1056;&#103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5;&#1072;\Desktop\&#1083;&#1077;&#1085;&#1077;\rat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5;&#1072;\Desktop\&#1083;&#1077;&#1085;&#1077;\Lyagushki%20-%20Kvakan'e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77;&#1085;&#1072;\Desktop\&#1083;&#1077;&#1085;&#1077;\&#1087;&#1077;&#1085;&#1080;&#1077;_&#1087;&#1090;&#1080;&#1094;_-_&#1097;&#1077;&#1075;&#1086;&#1083;_(MusVid.net)_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&#1072;&#1083;&#1077;&#1085;&#1072;\Desktop\&#1083;&#1077;&#1085;&#1077;\&#1082;&#1091;&#1088;&#1080;&#1094;&#1072;.mp3" TargetMode="External"/><Relationship Id="rId1" Type="http://schemas.openxmlformats.org/officeDocument/2006/relationships/audio" Target="file:///C:\Users\&#1072;&#1083;&#1077;&#1085;&#1072;\Desktop\&#1083;&#1077;&#1085;&#1077;\Lyagushki%20-%20Kvakan'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094877686351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3112" y="0"/>
            <a:ext cx="53391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da26883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5184576" cy="3789040"/>
          </a:xfrm>
          <a:prstGeom prst="rect">
            <a:avLst/>
          </a:prstGeom>
        </p:spPr>
      </p:pic>
      <p:pic>
        <p:nvPicPr>
          <p:cNvPr id="3" name="Рисунок 2" descr="0007-004-Vorobe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08720"/>
            <a:ext cx="3689921" cy="2592288"/>
          </a:xfrm>
          <a:prstGeom prst="rect">
            <a:avLst/>
          </a:prstGeom>
        </p:spPr>
      </p:pic>
      <p:pic>
        <p:nvPicPr>
          <p:cNvPr id="4" name="РџС‚РёС†С‹  - Р§РёСЂРёРєР°РЅСЊРµ РІРѕСЂРѕР±СЊРµР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02229fff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6672"/>
            <a:ext cx="4320480" cy="2985024"/>
          </a:xfrm>
          <a:prstGeom prst="rect">
            <a:avLst/>
          </a:prstGeom>
        </p:spPr>
      </p:pic>
      <p:pic>
        <p:nvPicPr>
          <p:cNvPr id="3" name="Рисунок 2" descr="091af24d3dadb46b7fac23f13cd81a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204864"/>
            <a:ext cx="3354832" cy="3794925"/>
          </a:xfrm>
          <a:prstGeom prst="rect">
            <a:avLst/>
          </a:prstGeom>
        </p:spPr>
      </p:pic>
      <p:pic>
        <p:nvPicPr>
          <p:cNvPr id="4" name="ra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4664"/>
            <a:ext cx="4788564" cy="3622159"/>
          </a:xfrm>
          <a:prstGeom prst="rect">
            <a:avLst/>
          </a:prstGeom>
        </p:spPr>
      </p:pic>
      <p:pic>
        <p:nvPicPr>
          <p:cNvPr id="3" name="Рисунок 2" descr="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3550853" cy="3096344"/>
          </a:xfrm>
          <a:prstGeom prst="rect">
            <a:avLst/>
          </a:prstGeom>
        </p:spPr>
      </p:pic>
      <p:pic>
        <p:nvPicPr>
          <p:cNvPr id="4" name="Lyagushki - Kvakan'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Lyagushki - Kvakan'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Lyagushki - Kvakan'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1072973_1295532649_030604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459" y="2060848"/>
            <a:ext cx="4386412" cy="4176464"/>
          </a:xfrm>
          <a:prstGeom prst="rect">
            <a:avLst/>
          </a:prstGeom>
        </p:spPr>
      </p:pic>
      <p:pic>
        <p:nvPicPr>
          <p:cNvPr id="3" name="Рисунок 2" descr="1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908720"/>
            <a:ext cx="4192589" cy="2088232"/>
          </a:xfrm>
          <a:prstGeom prst="rect">
            <a:avLst/>
          </a:prstGeom>
        </p:spPr>
      </p:pic>
      <p:pic>
        <p:nvPicPr>
          <p:cNvPr id="4" name="пение_птиц_-_щегол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4216698_c3fa2ee652d8-kopi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7" y="1171029"/>
            <a:ext cx="4496295" cy="4850259"/>
          </a:xfrm>
          <a:prstGeom prst="rect">
            <a:avLst/>
          </a:prstGeom>
        </p:spPr>
      </p:pic>
      <p:pic>
        <p:nvPicPr>
          <p:cNvPr id="3" name="Рисунок 2" descr="400948776863515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420888"/>
            <a:ext cx="3047619" cy="4063492"/>
          </a:xfrm>
          <a:prstGeom prst="rect">
            <a:avLst/>
          </a:prstGeom>
        </p:spPr>
      </p:pic>
      <p:pic>
        <p:nvPicPr>
          <p:cNvPr id="4" name="Lyagushki - Kvakan'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кури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щеглова</dc:creator>
  <cp:lastModifiedBy>щеглова</cp:lastModifiedBy>
  <cp:revision>8</cp:revision>
  <dcterms:created xsi:type="dcterms:W3CDTF">2012-02-25T13:51:46Z</dcterms:created>
  <dcterms:modified xsi:type="dcterms:W3CDTF">2012-03-20T22:51:15Z</dcterms:modified>
</cp:coreProperties>
</file>