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61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2A44-932F-42A1-98B2-502532F7F7D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8B2F-B1F2-4FB8-A5EF-6E066D134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2A44-932F-42A1-98B2-502532F7F7D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8B2F-B1F2-4FB8-A5EF-6E066D134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2A44-932F-42A1-98B2-502532F7F7D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8B2F-B1F2-4FB8-A5EF-6E066D134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2A44-932F-42A1-98B2-502532F7F7D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8B2F-B1F2-4FB8-A5EF-6E066D134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2A44-932F-42A1-98B2-502532F7F7D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8B2F-B1F2-4FB8-A5EF-6E066D134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2A44-932F-42A1-98B2-502532F7F7D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8B2F-B1F2-4FB8-A5EF-6E066D134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2A44-932F-42A1-98B2-502532F7F7D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8B2F-B1F2-4FB8-A5EF-6E066D134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2A44-932F-42A1-98B2-502532F7F7D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8B2F-B1F2-4FB8-A5EF-6E066D134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2A44-932F-42A1-98B2-502532F7F7D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8B2F-B1F2-4FB8-A5EF-6E066D134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2A44-932F-42A1-98B2-502532F7F7D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8B2F-B1F2-4FB8-A5EF-6E066D134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2A44-932F-42A1-98B2-502532F7F7D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0548B2F-B1F2-4FB8-A5EF-6E066D134C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B32A44-932F-42A1-98B2-502532F7F7DA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548B2F-B1F2-4FB8-A5EF-6E066D134C8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Сказка «Гуси-Лебеди»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800" dirty="0" err="1" smtClean="0"/>
              <a:t>Шиапова</a:t>
            </a:r>
            <a:r>
              <a:rPr lang="ru-RU" sz="1800" dirty="0" smtClean="0"/>
              <a:t> </a:t>
            </a:r>
            <a:r>
              <a:rPr lang="ru-RU" sz="1800" dirty="0" err="1" smtClean="0"/>
              <a:t>Динияра</a:t>
            </a:r>
            <a:r>
              <a:rPr lang="ru-RU" sz="1800" dirty="0" smtClean="0"/>
              <a:t> 7 лет.</a:t>
            </a:r>
            <a:br>
              <a:rPr lang="ru-RU" sz="1800" dirty="0" smtClean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Мне очень нравиться сказка. Машенька спасает братца от Бабы-Яги. Она бежит с братцем к печке, печка их спасет.</a:t>
            </a:r>
            <a:endParaRPr lang="ru-RU" dirty="0"/>
          </a:p>
        </p:txBody>
      </p:sp>
      <p:pic>
        <p:nvPicPr>
          <p:cNvPr id="5" name="Рисунок 4" descr="19012013236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986" r="16986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Сказка «</a:t>
            </a:r>
            <a:r>
              <a:rPr lang="ru-RU" sz="2800" dirty="0" err="1" smtClean="0"/>
              <a:t>Заюшкина</a:t>
            </a:r>
            <a:r>
              <a:rPr lang="ru-RU" sz="2800" dirty="0" smtClean="0"/>
              <a:t> Избушка»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>Карпова Лиза 6 лет.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Сказка мне нравится. Заяц победили хитрую лису. Ему помогли друзья. Теперь он живет в своей избушке. Ждет в гости друзей.</a:t>
            </a:r>
            <a:endParaRPr lang="ru-RU" dirty="0"/>
          </a:p>
        </p:txBody>
      </p:sp>
      <p:pic>
        <p:nvPicPr>
          <p:cNvPr id="5" name="Рисунок 4" descr="19012013237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838" r="15838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Сказка «Смоляной Бычок»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>Кукушкин Ваня 6 лет.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Летом Аня повела бычка гулять на луг. Она  заботится о своем бычке.</a:t>
            </a:r>
            <a:endParaRPr lang="ru-RU" dirty="0"/>
          </a:p>
        </p:txBody>
      </p:sp>
      <p:pic>
        <p:nvPicPr>
          <p:cNvPr id="5" name="Рисунок 4" descr="19012013237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243" r="16243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Сказка « По щучьему велению»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>Зайце Артем 6 лет.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Емеля поймал красивую волшебную щуку. Очень обрадовался. Просит выполнить его желание. </a:t>
            </a:r>
            <a:endParaRPr lang="ru-RU" dirty="0"/>
          </a:p>
        </p:txBody>
      </p:sp>
      <p:pic>
        <p:nvPicPr>
          <p:cNvPr id="5" name="Рисунок 4" descr="19012013236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3421" b="23421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Сказка «</a:t>
            </a:r>
            <a:r>
              <a:rPr lang="ru-RU" sz="2800" dirty="0" err="1" smtClean="0"/>
              <a:t>Винни-Пух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err="1" smtClean="0"/>
              <a:t>Лихопой</a:t>
            </a:r>
            <a:r>
              <a:rPr lang="ru-RU" dirty="0" smtClean="0"/>
              <a:t> Маша 7 лет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Я нарисовала </a:t>
            </a:r>
            <a:r>
              <a:rPr lang="ru-RU" dirty="0" err="1" smtClean="0"/>
              <a:t>Винни-Пуха</a:t>
            </a:r>
            <a:r>
              <a:rPr lang="ru-RU" dirty="0" smtClean="0"/>
              <a:t> и его друга Пяточка. Сказка очень веселая, она мне нравиться.</a:t>
            </a:r>
            <a:endParaRPr lang="ru-RU" dirty="0"/>
          </a:p>
        </p:txBody>
      </p:sp>
      <p:pic>
        <p:nvPicPr>
          <p:cNvPr id="5" name="Рисунок 4" descr="19012013237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879" r="15879"/>
          <a:stretch>
            <a:fillRect/>
          </a:stretch>
        </p:blipFill>
        <p:spPr/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</TotalTime>
  <Words>115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Сказка «Гуси-Лебеди»  Шиапова Динияра 7 лет. </vt:lpstr>
      <vt:lpstr>Сказка «Заюшкина Избушка»  Карпова Лиза 6 лет.</vt:lpstr>
      <vt:lpstr>Сказка «Смоляной Бычок»   Кукушкин Ваня 6 лет.</vt:lpstr>
      <vt:lpstr>Сказка « По щучьему велению»   Зайце Артем 6 лет.</vt:lpstr>
      <vt:lpstr>Сказка «Винни-Пух»  Лихопой Маша 7 лет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Волшебные сказки</dc:title>
  <dc:creator>Антонина</dc:creator>
  <cp:lastModifiedBy>Антонина</cp:lastModifiedBy>
  <cp:revision>7</cp:revision>
  <dcterms:created xsi:type="dcterms:W3CDTF">2013-01-19T15:28:00Z</dcterms:created>
  <dcterms:modified xsi:type="dcterms:W3CDTF">2013-01-19T16:28:29Z</dcterms:modified>
</cp:coreProperties>
</file>