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07" autoAdjust="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2A44-932F-42A1-98B2-502532F7F7DA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8B2F-B1F2-4FB8-A5EF-6E066D134C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2A44-932F-42A1-98B2-502532F7F7DA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8B2F-B1F2-4FB8-A5EF-6E066D134C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2A44-932F-42A1-98B2-502532F7F7DA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8B2F-B1F2-4FB8-A5EF-6E066D134C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2A44-932F-42A1-98B2-502532F7F7DA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8B2F-B1F2-4FB8-A5EF-6E066D134C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2A44-932F-42A1-98B2-502532F7F7DA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8B2F-B1F2-4FB8-A5EF-6E066D134C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2A44-932F-42A1-98B2-502532F7F7DA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8B2F-B1F2-4FB8-A5EF-6E066D134C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2A44-932F-42A1-98B2-502532F7F7DA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8B2F-B1F2-4FB8-A5EF-6E066D134C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2A44-932F-42A1-98B2-502532F7F7DA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8B2F-B1F2-4FB8-A5EF-6E066D134C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2A44-932F-42A1-98B2-502532F7F7DA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8B2F-B1F2-4FB8-A5EF-6E066D134C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2A44-932F-42A1-98B2-502532F7F7DA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8B2F-B1F2-4FB8-A5EF-6E066D134C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2A44-932F-42A1-98B2-502532F7F7DA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0548B2F-B1F2-4FB8-A5EF-6E066D134C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B32A44-932F-42A1-98B2-502532F7F7DA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548B2F-B1F2-4FB8-A5EF-6E066D134C8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Волшебные сказки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«Илья Муромец»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Щеглов Коля  6лет.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Я нарисовал Илью Муромца. Илья Муромец сильный, храбрый, смелый. Нравиться его копье оно красивое. Я буду как Илья Муромец. </a:t>
            </a:r>
            <a:endParaRPr lang="ru-RU" dirty="0"/>
          </a:p>
        </p:txBody>
      </p:sp>
      <p:pic>
        <p:nvPicPr>
          <p:cNvPr id="5" name="Рисунок 4" descr="19012013236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986" r="16986"/>
          <a:stretch>
            <a:fillRect/>
          </a:stretch>
        </p:blipFill>
        <p:spPr/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Сказка «Колобок»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Королева Алена 6 лет.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Я рисовала сказку с мамой. Я рисовала луг, дорогу, небо. Мы часто рисуем вместе. Мне нравится эта сказка. Тут нарисован колобок, он повстречался с зайцем.</a:t>
            </a:r>
            <a:endParaRPr lang="ru-RU" dirty="0"/>
          </a:p>
        </p:txBody>
      </p:sp>
      <p:pic>
        <p:nvPicPr>
          <p:cNvPr id="5" name="Рисунок 4" descr="19012013236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986" r="16986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214422"/>
            <a:ext cx="2212848" cy="1582621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Сказка «Русалочка»</a:t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Ванякина Вероника 6 лет.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Я нарисовала русалочку, она сидит у моря и любуется цветочками. Сказка волшебная, мне очень понравилась.</a:t>
            </a:r>
            <a:endParaRPr lang="ru-RU" dirty="0"/>
          </a:p>
        </p:txBody>
      </p:sp>
      <p:pic>
        <p:nvPicPr>
          <p:cNvPr id="5" name="Рисунок 4" descr="19012013236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299" b="18299"/>
          <a:stretch>
            <a:fillRect/>
          </a:stretch>
        </p:blipFill>
        <p:spPr>
          <a:xfrm rot="420000">
            <a:off x="3482105" y="1199291"/>
            <a:ext cx="4617720" cy="3992451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</TotalTime>
  <Words>91</Words>
  <Application>Microsoft Office PowerPoint</Application>
  <PresentationFormat>Экран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Поток</vt:lpstr>
      <vt:lpstr>Волшебные сказки</vt:lpstr>
      <vt:lpstr>«Илья Муромец»  Щеглов Коля  6лет.  </vt:lpstr>
      <vt:lpstr>Сказка «Колобок»  Королева Алена 6 лет.  </vt:lpstr>
      <vt:lpstr>Сказка «Русалочка»  Ванякина Вероника 6 лет.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Волшебные сказки</dc:title>
  <dc:creator>Антонина</dc:creator>
  <cp:lastModifiedBy>Антонина</cp:lastModifiedBy>
  <cp:revision>7</cp:revision>
  <dcterms:created xsi:type="dcterms:W3CDTF">2013-01-19T15:28:00Z</dcterms:created>
  <dcterms:modified xsi:type="dcterms:W3CDTF">2013-01-19T16:26:27Z</dcterms:modified>
</cp:coreProperties>
</file>