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5" autoAdjust="0"/>
    <p:restoredTop sz="94660"/>
  </p:normalViewPr>
  <p:slideViewPr>
    <p:cSldViewPr>
      <p:cViewPr varScale="1">
        <p:scale>
          <a:sx n="104" d="100"/>
          <a:sy n="104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A0F740A-B06B-458D-829D-29A55D378CC4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321C01C-34CA-4589-AB2C-4C2E47D90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5C7D50-6E6F-4978-BBC4-38D07CC53DED}" type="datetimeFigureOut">
              <a:rPr lang="ru-RU" smtClean="0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DFA2A783-2C09-42F0-BEE1-641FD0ACE4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01BA42-9117-4D31-902B-D215567CEBDC}" type="datetimeFigureOut">
              <a:rPr lang="ru-RU" smtClean="0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BE05B-A5B0-47ED-BDD9-3790D5C4A9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7A7919-A0FF-47B1-A85E-53C85EBA89B2}" type="datetimeFigureOut">
              <a:rPr lang="ru-RU" smtClean="0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DA9B3-96DD-40DD-8895-BBA386654C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F45A98-B365-4293-AEEC-173E274D8F74}" type="datetimeFigureOut">
              <a:rPr lang="ru-RU" smtClean="0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70A15632-90FB-42A9-8548-1A02076180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DA793D-782B-4ED6-B505-862E14CF3D79}" type="datetimeFigureOut">
              <a:rPr lang="ru-RU" smtClean="0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F0965-CD1E-4A90-8731-A698CD590D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7108F-61AA-483E-914C-ABFCA1ED1CE6}" type="datetimeFigureOut">
              <a:rPr lang="ru-RU" smtClean="0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B12DA-15E6-4936-9EDF-82B56752C1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5CD5DB-CCD4-42BF-9467-839603F1D5FB}" type="datetimeFigureOut">
              <a:rPr lang="ru-RU" smtClean="0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44860BFC-D995-43C8-A520-6784AB9520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005C8D-0158-49B8-BC84-6AA6B92B855E}" type="datetimeFigureOut">
              <a:rPr lang="ru-RU" smtClean="0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4843D-601F-45DE-A215-3B64AA2E1F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115E81-D858-4AB4-89FF-170793D45BCB}" type="datetimeFigureOut">
              <a:rPr lang="ru-RU" smtClean="0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58C90-0A17-41A0-AD63-D4ACD2ECA4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D317E1-7FA1-4453-AF32-7178B6FDCF65}" type="datetimeFigureOut">
              <a:rPr lang="ru-RU" smtClean="0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7C702-991B-47C1-B3C3-B67161665A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79FCD-5BC0-491B-81CD-2B190387FD1F}" type="datetimeFigureOut">
              <a:rPr lang="ru-RU" smtClean="0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17560-4AE0-4F5C-BC24-85E8F6191B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C9D9A79-DA32-4B8A-8794-2B3B5097B145}" type="datetimeFigureOut">
              <a:rPr lang="ru-RU" smtClean="0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BEE5D50-654C-4033-9B96-C7F29F7C94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4213" y="260648"/>
            <a:ext cx="7772400" cy="360039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ook Antiqua" pitchFamily="18" charset="0"/>
              </a:rPr>
              <a:t>Использование </a:t>
            </a: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ook Antiqua" pitchFamily="18" charset="0"/>
              </a:rPr>
              <a:t>здоровьесберегающих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ook Antiqua" pitchFamily="18" charset="0"/>
              </a:rPr>
              <a:t> технологий в воспитательно-образовательном процессе ДОУ для организации единого образовательного пространства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869160"/>
            <a:ext cx="6858000" cy="749424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Автор-разработчик: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Коваленко Ж.Т., ГБДОУ  детский сад № 33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Красногвардейского района Санкт-Петербурга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Актуальные проблемы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ru-RU" sz="2400" dirty="0" smtClean="0"/>
              <a:t>           </a:t>
            </a:r>
            <a:r>
              <a:rPr lang="ru-RU" sz="2000" b="1" dirty="0" smtClean="0"/>
              <a:t>Здоровье ребенка – одна из актуальнейших проблем современного общества. В условиях современной природно-социальной и экологической ситуации проблема детей приобретает глобальный характер. Разнообразные медицинские, социальные, демографические данные свидетельствуют о том, что 14% детей России можно считать здоровыми, 50%  имеют те или иные отклонения, 35% - хронически больны.</a:t>
            </a:r>
          </a:p>
          <a:p>
            <a:pPr eaLnBrk="1" hangingPunct="1">
              <a:buNone/>
            </a:pPr>
            <a:r>
              <a:rPr lang="ru-RU" sz="2000" b="1" dirty="0" smtClean="0"/>
              <a:t>           В дошкольном возрасте в результате целенаправленного педагогического воздействия формируются здоровье, привычка к здоровому образу жизни, общая выносливость, работоспособность организма.</a:t>
            </a:r>
          </a:p>
          <a:p>
            <a:pPr eaLnBrk="1" hangingPunct="1">
              <a:buNone/>
            </a:pPr>
            <a:r>
              <a:rPr lang="ru-RU" sz="2000" b="1" dirty="0" smtClean="0"/>
              <a:t>           Деятельность взрослого  направлена на укрепление здоровья дошкольника. Главное, создание благоприятных условий для  обеспечения оптимального физического и психического развития ребенка.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Для кого, для чего и с кем?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ru-RU" b="1" u="sng" dirty="0" smtClean="0"/>
              <a:t>Адресат</a:t>
            </a:r>
            <a:r>
              <a:rPr lang="ru-RU" b="1" dirty="0" smtClean="0"/>
              <a:t> – </a:t>
            </a:r>
            <a:r>
              <a:rPr lang="ru-RU" sz="3000" b="1" dirty="0" smtClean="0"/>
              <a:t>Дети дошкольного возраста</a:t>
            </a:r>
          </a:p>
          <a:p>
            <a:pPr eaLnBrk="1" hangingPunct="1"/>
            <a:endParaRPr lang="ru-RU" sz="3000" b="1" dirty="0" smtClean="0"/>
          </a:p>
          <a:p>
            <a:pPr eaLnBrk="1" hangingPunct="1"/>
            <a:r>
              <a:rPr lang="ru-RU" b="1" u="sng" dirty="0" smtClean="0"/>
              <a:t>Цель</a:t>
            </a:r>
            <a:r>
              <a:rPr lang="ru-RU" b="1" dirty="0" smtClean="0"/>
              <a:t> – </a:t>
            </a:r>
            <a:r>
              <a:rPr lang="ru-RU" sz="3000" b="1" dirty="0" smtClean="0"/>
              <a:t>Сохранение и укрепление здоровья детей, формирование у родителей, педагогов, воспитанников ответственности в деле сохранения собственного здоровья</a:t>
            </a:r>
          </a:p>
          <a:p>
            <a:pPr eaLnBrk="1" hangingPunct="1"/>
            <a:endParaRPr lang="ru-RU" sz="3000" b="1" dirty="0" smtClean="0"/>
          </a:p>
          <a:p>
            <a:pPr eaLnBrk="1" hangingPunct="1"/>
            <a:r>
              <a:rPr lang="ru-RU" b="1" u="sng" dirty="0" smtClean="0"/>
              <a:t>Участники </a:t>
            </a:r>
            <a:r>
              <a:rPr lang="ru-RU" b="1" dirty="0" smtClean="0"/>
              <a:t>– </a:t>
            </a:r>
            <a:r>
              <a:rPr lang="ru-RU" sz="3000" b="1" dirty="0" smtClean="0"/>
              <a:t>Дети, педагоги, родители, педагогическая общественность, социальные институты.</a:t>
            </a:r>
            <a:endParaRPr lang="ru-RU" sz="3000" b="1" u="sng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692696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Методы и этапы проекта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5904656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ru-RU" sz="2800" dirty="0" smtClean="0"/>
              <a:t>Методы проекта: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800" b="1" dirty="0" smtClean="0"/>
              <a:t>Изучение научно-практической литературы по избранной теме, нормативных и инструктивных документов.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800" b="1" dirty="0" smtClean="0"/>
              <a:t>Анализ имеющегося опыта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800" b="1" dirty="0" smtClean="0"/>
              <a:t>Методы педагогического и психологического анализа (констатирующая и контрольная диагностика, наблюдения, эксперименты, тестирование, анкетирование)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800" b="1" dirty="0" smtClean="0"/>
              <a:t>Метод изучения теоретического анализа и обобщения опыта, складывающегося в ходе инновационной деятельности.</a:t>
            </a:r>
          </a:p>
          <a:p>
            <a:pPr eaLnBrk="1" hangingPunct="1">
              <a:buNone/>
            </a:pPr>
            <a:r>
              <a:rPr lang="ru-RU" sz="2800" b="1" dirty="0" smtClean="0"/>
              <a:t>Этапы проекта:</a:t>
            </a:r>
          </a:p>
          <a:p>
            <a:pPr eaLnBrk="1" hangingPunct="1">
              <a:buNone/>
            </a:pPr>
            <a:r>
              <a:rPr lang="ru-RU" sz="1800" b="1" dirty="0" smtClean="0"/>
              <a:t>1 этап – Изучение методической литературы, выявление основных противоречий и проблем </a:t>
            </a:r>
            <a:r>
              <a:rPr lang="ru-RU" sz="1800" b="1" dirty="0" err="1" smtClean="0"/>
              <a:t>здоровьесбережения</a:t>
            </a:r>
            <a:r>
              <a:rPr lang="ru-RU" sz="1800" b="1" dirty="0" smtClean="0"/>
              <a:t>  дошкольников в системе образования.</a:t>
            </a:r>
          </a:p>
          <a:p>
            <a:pPr eaLnBrk="1" hangingPunct="1">
              <a:buNone/>
            </a:pPr>
            <a:r>
              <a:rPr lang="ru-RU" sz="1800" b="1" dirty="0" smtClean="0"/>
              <a:t>2 этап – Анализ здоровья дошкольников, </a:t>
            </a:r>
            <a:r>
              <a:rPr lang="ru-RU" sz="1800" b="1" dirty="0" err="1" smtClean="0"/>
              <a:t>здоровьесберегающего</a:t>
            </a:r>
            <a:r>
              <a:rPr lang="ru-RU" sz="1800" b="1" dirty="0" smtClean="0"/>
              <a:t> потенциала ДОУ, особенностей  дошкольника. Проведение констатирующего эксперимента на основе которого определяется состояние проблемы на практике. На основе анализа разработка </a:t>
            </a:r>
            <a:r>
              <a:rPr lang="ru-RU" sz="1800" b="1" dirty="0" err="1" smtClean="0"/>
              <a:t>логикосмысловой</a:t>
            </a:r>
            <a:r>
              <a:rPr lang="ru-RU" sz="1800" b="1" dirty="0" smtClean="0"/>
              <a:t> модели реализации </a:t>
            </a:r>
            <a:r>
              <a:rPr lang="ru-RU" sz="1800" b="1" dirty="0" err="1" smtClean="0"/>
              <a:t>здоровьесберегающей</a:t>
            </a:r>
            <a:r>
              <a:rPr lang="ru-RU" sz="1800" b="1" dirty="0" smtClean="0"/>
              <a:t> технологии в ДОУ.</a:t>
            </a:r>
          </a:p>
          <a:p>
            <a:pPr eaLnBrk="1" hangingPunct="1">
              <a:buNone/>
            </a:pPr>
            <a:r>
              <a:rPr lang="ru-RU" sz="1800" b="1" dirty="0" smtClean="0"/>
              <a:t>3 этап – </a:t>
            </a:r>
            <a:r>
              <a:rPr lang="ru-RU" sz="1800" b="1" dirty="0" err="1" smtClean="0"/>
              <a:t>Опробирование</a:t>
            </a:r>
            <a:r>
              <a:rPr lang="ru-RU" sz="1800" b="1" dirty="0" smtClean="0"/>
              <a:t> разработанной модели для реализации проекта</a:t>
            </a:r>
          </a:p>
          <a:p>
            <a:pPr eaLnBrk="1" hangingPunct="1">
              <a:buNone/>
            </a:pPr>
            <a:r>
              <a:rPr lang="ru-RU" sz="1800" b="1" dirty="0" smtClean="0"/>
              <a:t>4 этап – Проведение контрольного эксперимента.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b="1" u="sng" dirty="0" smtClean="0">
                <a:solidFill>
                  <a:srgbClr val="C00000"/>
                </a:solidFill>
                <a:latin typeface="Book Antiqua" pitchFamily="18" charset="0"/>
              </a:rPr>
              <a:t>Ресурсное обеспечение:</a:t>
            </a:r>
            <a:endParaRPr lang="ru-RU" b="1" dirty="0" smtClean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896544"/>
          </a:xfrm>
        </p:spPr>
        <p:txBody>
          <a:bodyPr>
            <a:normAutofit/>
          </a:bodyPr>
          <a:lstStyle/>
          <a:p>
            <a:pPr marL="514350" indent="-514350" eaLnBrk="1" hangingPunct="1">
              <a:buNone/>
            </a:pPr>
            <a:endParaRPr lang="ru-RU" sz="2400" b="1" dirty="0" smtClean="0"/>
          </a:p>
          <a:p>
            <a:pPr marL="514350" indent="-514350" eaLnBrk="1" hangingPunct="1">
              <a:buNone/>
            </a:pPr>
            <a:r>
              <a:rPr lang="ru-RU" sz="2400" b="1" dirty="0" smtClean="0"/>
              <a:t>     </a:t>
            </a:r>
            <a:endParaRPr lang="ru-RU" sz="2400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Нормативно-правовое обеспечение (Закон РФ об образовании, Санитарные норма и правила, Типовое Положение о ДОУ, Устав ДОУ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Психолого-педагогическое обеспечение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Материально-техническое обеспечение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Кадровое обеспечение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Социально-партнерское обеспечение</a:t>
            </a:r>
          </a:p>
          <a:p>
            <a:pPr marL="514350" indent="-514350"/>
            <a:endParaRPr lang="ru-RU" sz="24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Ожидаемый результат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ru-RU" sz="2400" b="1" dirty="0" smtClean="0"/>
              <a:t>Повышение эффективности учебно-воспитательного процесса в ДОУ и семье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400" b="1" dirty="0" smtClean="0"/>
              <a:t>Снижение заболеваемости детей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400" b="1" dirty="0" smtClean="0"/>
              <a:t>Снижение уровня неконструктивного эмоционального проявления у детей дошкольного возраста посредством использования </a:t>
            </a:r>
            <a:r>
              <a:rPr lang="ru-RU" sz="2400" b="1" dirty="0" err="1" smtClean="0"/>
              <a:t>здоровьесберегающих</a:t>
            </a:r>
            <a:r>
              <a:rPr lang="ru-RU" sz="2400" b="1" dirty="0" smtClean="0"/>
              <a:t> технологий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400" b="1" dirty="0" smtClean="0"/>
              <a:t>Формирование у педагогов и родителей знаний, направленных на сохранение и укрепление физического и психического здоровья детей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400" b="1" dirty="0" smtClean="0"/>
              <a:t>Повышение педагогической культуры педагогов и родителей.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C00000"/>
                </a:solidFill>
                <a:latin typeface="Book Antiqua" pitchFamily="18" charset="0"/>
              </a:rPr>
              <a:t>Какие препятствия могут возникнуть?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525963"/>
          </a:xfrm>
        </p:spPr>
        <p:txBody>
          <a:bodyPr/>
          <a:lstStyle/>
          <a:p>
            <a:pPr eaLnBrk="1" hangingPunct="1">
              <a:buNone/>
            </a:pPr>
            <a:endParaRPr lang="ru-RU" dirty="0" smtClean="0"/>
          </a:p>
          <a:p>
            <a:pPr eaLnBrk="1" hangingPunct="1">
              <a:buNone/>
            </a:pPr>
            <a:r>
              <a:rPr lang="ru-RU" b="1" dirty="0" smtClean="0"/>
              <a:t>    Недостаточный уровень </a:t>
            </a:r>
            <a:r>
              <a:rPr lang="ru-RU" b="1" dirty="0" err="1" smtClean="0"/>
              <a:t>валеологической</a:t>
            </a:r>
            <a:r>
              <a:rPr lang="ru-RU" b="1" dirty="0" smtClean="0"/>
              <a:t> грамотности педагогов, воспитанников и их родителей.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Предупреждение риска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Организация </a:t>
            </a:r>
            <a:r>
              <a:rPr lang="ru-RU" sz="2400" b="1" dirty="0" err="1" smtClean="0"/>
              <a:t>здоровьесберегающей</a:t>
            </a:r>
            <a:r>
              <a:rPr lang="ru-RU" sz="2400" b="1" dirty="0" smtClean="0"/>
              <a:t> среды ДОУ </a:t>
            </a:r>
          </a:p>
          <a:p>
            <a:r>
              <a:rPr lang="ru-RU" sz="2400" b="1" dirty="0" smtClean="0"/>
              <a:t>Определение показателей физического развития, двигательной подготовленности, объективных и субъективных критериев здоровья методами диагностики</a:t>
            </a:r>
          </a:p>
          <a:p>
            <a:r>
              <a:rPr lang="ru-RU" sz="2400" b="1" dirty="0" smtClean="0"/>
              <a:t>Изучение передового  педагогического, медицинского и социального опыта по оздоровлению детей, отбор и внедрение эффективных технологий и методик</a:t>
            </a:r>
          </a:p>
          <a:p>
            <a:r>
              <a:rPr lang="ru-RU" sz="2400" b="1" dirty="0" smtClean="0"/>
              <a:t>Систематическое повышение квалификации педагогов и медицинских кадров</a:t>
            </a:r>
          </a:p>
          <a:p>
            <a:r>
              <a:rPr lang="ru-RU" sz="2400" b="1" dirty="0" smtClean="0"/>
              <a:t>Пропаганда здорового образ жизни и методов оздоровления в коллективе детей, родителей, сотрудников.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Распространение результатов</a:t>
            </a:r>
            <a:endParaRPr lang="ru-RU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420888"/>
            <a:ext cx="8686800" cy="36592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Представление опыта на районных и городских семинарах, районных методических объединений.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Публикация в печатных и электронных СМИ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Творческие отчеты на родительских собраниях.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266</TotalTime>
  <Words>500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Использование здоровьесберегающих технологий в воспитательно-образовательном процессе ДОУ для организации единого образовательного пространства</vt:lpstr>
      <vt:lpstr>Актуальные проблемы</vt:lpstr>
      <vt:lpstr>Для кого, для чего и с кем?</vt:lpstr>
      <vt:lpstr>Методы и этапы проекта</vt:lpstr>
      <vt:lpstr>Ресурсное обеспечение:</vt:lpstr>
      <vt:lpstr>Ожидаемый результат</vt:lpstr>
      <vt:lpstr>Какие препятствия могут возникнуть?</vt:lpstr>
      <vt:lpstr>Предупреждение риска</vt:lpstr>
      <vt:lpstr>Распространение результатов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Галина</dc:creator>
  <cp:lastModifiedBy>Admin</cp:lastModifiedBy>
  <cp:revision>19</cp:revision>
  <dcterms:created xsi:type="dcterms:W3CDTF">2010-11-25T12:07:15Z</dcterms:created>
  <dcterms:modified xsi:type="dcterms:W3CDTF">2012-11-23T06:23:05Z</dcterms:modified>
</cp:coreProperties>
</file>