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710738" cy="6881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07987" cy="344091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00507" y="1"/>
            <a:ext cx="4207987" cy="344091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FD8920D3-4189-4879-9E89-48B0DB17BA9B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207987" cy="344091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00507" y="6536528"/>
            <a:ext cx="4207987" cy="344091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050F6E63-C588-489B-8D5E-53B68B065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163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для шаблонов\луг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0"/>
            <a:ext cx="9126538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Documents and Settings\Admin\Рабочий стол\угадай\Син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429375"/>
            <a:ext cx="12144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70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4E22-4F8D-4045-A8A3-A3B4AC4F1C15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7FC8B-1417-4AEC-ACF5-1A1168D0A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79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EDDB6-349D-4E82-B18E-A28218967148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C1466-8185-4220-81EC-07971E1BA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9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98BE-F507-41AA-A9FA-2C2F5C34600F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630B-D11A-4424-B926-57AF39ECC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33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445C0-C198-45B3-8F57-59CE72C30F0C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CE6D-2701-4FA8-96A6-4D37CA8AA8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40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7D92A-E72F-4B85-AC80-963084CF3150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F620-0B58-42FD-8978-83DE9CFAF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03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179FD-6597-4EE3-B45A-4D85976A4DAB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08633-1594-4FFE-9748-7F8F4AF9B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4F68-212E-49E4-9AAE-34B8DECB454B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28152-52FC-4051-B2AE-B9BD6F221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11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19B6-B1EB-47D2-B138-3462EE97C3DE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7BF24-30DA-4446-9372-842728BA0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90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BCBD9-7A48-4CD3-A848-177AD0BB8094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5FAAE-996E-45D6-8A37-30D21AE4C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779A-18B1-49C1-B9DD-13D3743DA559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BD895-67B2-42F1-9EF1-63EECAC52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4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для шаблонов\Копия луг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0E0390-53FC-4A2A-BF89-631F2C41D9E3}" type="datetimeFigureOut">
              <a:rPr lang="ru-RU"/>
              <a:pPr>
                <a:defRPr/>
              </a:pPr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02A18-1B7F-4DBB-B3EF-33FEF6506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 проектов в ДОУ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Обучение педагогов технологии проектирования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400" dirty="0" smtClean="0"/>
              <a:t>по составлению плана – схемы  реализации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I этап подготовительный (разработка проекта).</a:t>
            </a:r>
          </a:p>
          <a:p>
            <a:r>
              <a:rPr lang="ru-RU" sz="2000" dirty="0" smtClean="0"/>
              <a:t>Создаём игровую мотивацию. Основой мотивации должен стать продукт.</a:t>
            </a:r>
          </a:p>
          <a:p>
            <a:r>
              <a:rPr lang="ru-RU" sz="2000" dirty="0" smtClean="0"/>
              <a:t>Входим в проблемную ситуацию.</a:t>
            </a:r>
          </a:p>
          <a:p>
            <a:r>
              <a:rPr lang="ru-RU" sz="2000" dirty="0" smtClean="0"/>
              <a:t>Формулируем проблемы, цели, определяем продукт проекта.</a:t>
            </a:r>
          </a:p>
          <a:p>
            <a:r>
              <a:rPr lang="ru-RU" sz="2000" dirty="0" smtClean="0"/>
              <a:t>Формулируем задачи, позволяющие достичь желаемой цели. </a:t>
            </a:r>
          </a:p>
          <a:p>
            <a:r>
              <a:rPr lang="ru-RU" sz="2000" dirty="0" smtClean="0"/>
              <a:t>Планируем деятельность и возможные мероприятия.</a:t>
            </a:r>
          </a:p>
          <a:p>
            <a:r>
              <a:rPr lang="ru-RU" sz="2000" dirty="0" smtClean="0"/>
              <a:t>Выбираем участников проекта, и тех, к кому обратиться за помощью.</a:t>
            </a:r>
          </a:p>
          <a:p>
            <a:r>
              <a:rPr lang="ru-RU" sz="2000" dirty="0" smtClean="0"/>
              <a:t>Подбираем средства реализации проекта.</a:t>
            </a:r>
          </a:p>
          <a:p>
            <a:r>
              <a:rPr lang="ru-RU" sz="2000" dirty="0" smtClean="0"/>
              <a:t>Определяемся, чему научиться для достижения цели.</a:t>
            </a:r>
          </a:p>
          <a:p>
            <a:r>
              <a:rPr lang="ru-RU" sz="2000" dirty="0" smtClean="0"/>
              <a:t>Приступаем к непосредственным действиям и приобретаем необходимые навыки.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040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effectLst/>
                <a:latin typeface="Times New Roman"/>
                <a:ea typeface="Times New Roman"/>
              </a:rPr>
              <a:t>II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 этап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основной.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Проводим мероприятия по созданию исходного продукта.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Ищем необходимую информацию.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Налаживаем взаимодействие между участниками проекта.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Организуем поисковую, творческую деятельность.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n-US" sz="2000" b="1" dirty="0" smtClean="0">
                <a:effectLst/>
                <a:latin typeface="Times New Roman"/>
                <a:ea typeface="Times New Roman"/>
              </a:rPr>
              <a:t>III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 этап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заключительный.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Презентация продукта деятельности.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Подведение итогов (Что получилось или не получилось? Почему?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009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Раздел Практические материалы может включать собранную информацию по теме, разнообразные рабочие материалы, </a:t>
            </a:r>
            <a:r>
              <a:rPr lang="ru-RU" sz="2000" dirty="0" err="1" smtClean="0"/>
              <a:t>ис¬пользуемые</a:t>
            </a:r>
            <a:r>
              <a:rPr lang="ru-RU" sz="2000" dirty="0" smtClean="0"/>
              <a:t> в ходе реализации основных направлений проекта (схемы, планы, конспекты проведения бесед, наблюдений, занятий, игр, игровых упражнений с детьми; продукты детской деятельности; фотоматериалы и др.).   </a:t>
            </a:r>
          </a:p>
          <a:p>
            <a:r>
              <a:rPr lang="ru-RU" sz="2000" dirty="0" smtClean="0"/>
              <a:t>В разделе Выводы могут быть отражены особенности непосредственной реализации проекта; анализ успехов и неудач; значимость достигнутых результатов и т.п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80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85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проект и что такое метод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400" dirty="0" smtClean="0"/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Проект – это специально организованный взрослым и выполняемый детьми комплекс действий, завершающийся созданием творческих работ.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Метод проектов - система обучения, при которой дети приобретают знания в процессе планирования и выполнения постоянно усложняющихся практических заданий – проектов.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Слово «метод» (греч.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methodos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вне, за пределами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hodos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путь. Потому метод - это путь в определенной деятельности, следование которому приводит к получению необходимого результата.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Метод проектов всегда предполагает решение воспитанниками какой-то проблемы.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Под методом проектов мы подразумеваем технологию организации образовательных                ситуаций, в которых воспитанник ставит и решает собственные проблемы, и технологию сопровождения самостоятельной деятельности ребенка.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Проекты классифицируют по следующим признакам:</a:t>
            </a:r>
          </a:p>
          <a:p>
            <a:r>
              <a:rPr lang="ru-RU" dirty="0" smtClean="0"/>
              <a:t>По тематике (</a:t>
            </a:r>
            <a:r>
              <a:rPr lang="ru-RU" sz="2000" dirty="0" smtClean="0"/>
              <a:t>творческие,</a:t>
            </a:r>
            <a:r>
              <a:rPr lang="ru-RU" dirty="0" smtClean="0"/>
              <a:t> </a:t>
            </a:r>
            <a:r>
              <a:rPr lang="ru-RU" sz="2000" dirty="0" smtClean="0"/>
              <a:t>информационные, игровые, исследовательские)</a:t>
            </a:r>
          </a:p>
          <a:p>
            <a:r>
              <a:rPr lang="ru-RU" dirty="0"/>
              <a:t> П</a:t>
            </a:r>
            <a:r>
              <a:rPr lang="ru-RU" dirty="0" smtClean="0"/>
              <a:t>о составу участников(</a:t>
            </a:r>
            <a:r>
              <a:rPr lang="ru-RU" sz="2000" dirty="0" smtClean="0"/>
              <a:t>групповые, индивидуальные, фронтальные), (в контакте с другой возрастной группой, внутри Доу, в контакте с семьей, с учреждением культуры и т.д.)</a:t>
            </a:r>
          </a:p>
          <a:p>
            <a:r>
              <a:rPr lang="ru-RU" dirty="0" smtClean="0"/>
              <a:t>По срокам реализации(</a:t>
            </a:r>
            <a:r>
              <a:rPr lang="ru-RU" sz="2000" dirty="0" smtClean="0"/>
              <a:t>краткосрочные, долгосрочные, средней продолжительности)</a:t>
            </a:r>
          </a:p>
        </p:txBody>
      </p:sp>
    </p:spTree>
    <p:extLst>
      <p:ext uri="{BB962C8B-B14F-4D97-AF65-F5344CB8AC3E}">
        <p14:creationId xmlns:p14="http://schemas.microsoft.com/office/powerpoint/2010/main" val="88588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проектов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Творческие  - </a:t>
            </a:r>
            <a:r>
              <a:rPr lang="ru-RU" sz="2000" dirty="0" smtClean="0"/>
              <a:t>после</a:t>
            </a:r>
            <a:r>
              <a:rPr lang="ru-RU" dirty="0" smtClean="0"/>
              <a:t> </a:t>
            </a:r>
            <a:r>
              <a:rPr lang="ru-RU" sz="2000" dirty="0" smtClean="0"/>
              <a:t>воплощения проекта в жизнь проводится оформление результата в виде  детского праздника</a:t>
            </a:r>
          </a:p>
          <a:p>
            <a:r>
              <a:rPr lang="ru-RU" dirty="0" smtClean="0"/>
              <a:t>Исследовательские</a:t>
            </a:r>
            <a:r>
              <a:rPr lang="ru-RU" sz="2000" dirty="0" smtClean="0"/>
              <a:t> – дети проводят опыты, после чего результаты оформляют в виде газет, книг, альбомов, выставок</a:t>
            </a:r>
          </a:p>
          <a:p>
            <a:r>
              <a:rPr lang="ru-RU" dirty="0" smtClean="0"/>
              <a:t>Игровые</a:t>
            </a:r>
            <a:r>
              <a:rPr lang="ru-RU" sz="2000" dirty="0" smtClean="0"/>
              <a:t> – это проекты с элементами творческих игр, когда ребята  входят в образ персонажей сказки, по-своему решая поставленные задачи и проблемы</a:t>
            </a:r>
          </a:p>
          <a:p>
            <a:r>
              <a:rPr lang="ru-RU" dirty="0" smtClean="0"/>
              <a:t>Информационные</a:t>
            </a:r>
            <a:r>
              <a:rPr lang="ru-RU" sz="2000" dirty="0" smtClean="0"/>
              <a:t> – дети собирают информацию и реализуют ее, ориентируясь на собственные социальные интересы (оформление группы, отдельных уголков и т.д.)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767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процесса планирования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1.	Поставить цель, исходя из интересов и потребностей детей;</a:t>
            </a:r>
          </a:p>
          <a:p>
            <a:r>
              <a:rPr lang="ru-RU" sz="2000" dirty="0" smtClean="0"/>
              <a:t>2.	вовлечь дошкольников в решение проблемы (обозначение детской цели через беседу);</a:t>
            </a:r>
          </a:p>
          <a:p>
            <a:r>
              <a:rPr lang="ru-RU" sz="2000" dirty="0" smtClean="0"/>
              <a:t>3.	наметить план движения к цели (поддержание интереса детей и родителей);</a:t>
            </a:r>
          </a:p>
          <a:p>
            <a:r>
              <a:rPr lang="ru-RU" sz="2000" dirty="0" smtClean="0"/>
              <a:t>4.	обсудить план с семьями воспитанников (устные беседы, информационные стенды, сайт (форум));</a:t>
            </a:r>
          </a:p>
          <a:p>
            <a:r>
              <a:rPr lang="ru-RU" sz="2000" dirty="0" smtClean="0"/>
              <a:t>5.	обратиться за рекомендациями к специалистам детского сада музыкальный руководитель, руководитель физкультуры и др. (творческий поиск);</a:t>
            </a:r>
          </a:p>
          <a:p>
            <a:r>
              <a:rPr lang="ru-RU" sz="2000" dirty="0" smtClean="0"/>
              <a:t>6.	осуществить поиск возможных </a:t>
            </a:r>
            <a:r>
              <a:rPr lang="ru-RU" sz="2000" dirty="0" err="1" smtClean="0"/>
              <a:t>парнеров</a:t>
            </a:r>
            <a:r>
              <a:rPr lang="ru-RU" sz="2000" dirty="0" smtClean="0"/>
              <a:t> (школа, библиотека, театр и др.)</a:t>
            </a:r>
          </a:p>
          <a:p>
            <a:r>
              <a:rPr lang="ru-RU" sz="2000" dirty="0" smtClean="0"/>
              <a:t>7.	нарисовать вместе с родителями и детьми план-схему проведения проекта (можно использовать модель трех вопросов), вывесить ее на видном месте;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540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планирования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/>
          <a:lstStyle/>
          <a:p>
            <a:r>
              <a:rPr lang="ru-RU" sz="2000" dirty="0" smtClean="0"/>
              <a:t>8.	собрать информацию, материал (изучение плана-схемы с детьми);</a:t>
            </a:r>
          </a:p>
          <a:p>
            <a:r>
              <a:rPr lang="ru-RU" sz="2000" dirty="0" smtClean="0"/>
              <a:t>9.	провести совместную деятельность, игры, наблюдения, поездки-экскурсии — все мероприятия основной части проекта;</a:t>
            </a:r>
          </a:p>
          <a:p>
            <a:r>
              <a:rPr lang="ru-RU" sz="2000" dirty="0" smtClean="0"/>
              <a:t>10.	предложить домашние задания родителям и детям (при желании семьи); </a:t>
            </a:r>
          </a:p>
          <a:p>
            <a:r>
              <a:rPr lang="ru-RU" sz="2000" dirty="0" smtClean="0"/>
              <a:t>11.	перейти к самостоятельным творческим работам (поиск материала, информации; поделки, рисунки, альбомы, предложения) родителей и детей, партнеров; </a:t>
            </a:r>
          </a:p>
          <a:p>
            <a:r>
              <a:rPr lang="ru-RU" sz="2000" dirty="0" smtClean="0"/>
              <a:t>12.	организовать презентацию проекта (праздник, открытое мероприятие, акция, КВН); составляем книгу, альбом, коллекцию и т. п.;</a:t>
            </a:r>
          </a:p>
          <a:p>
            <a:r>
              <a:rPr lang="ru-RU" sz="2000" dirty="0" smtClean="0"/>
              <a:t>13.	организовать рефлексию (самоанализ, сравнение результата с целями, оценка перспектив развития проекта)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9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планирования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/>
          <a:lstStyle/>
          <a:p>
            <a:r>
              <a:rPr lang="ru-RU" sz="2000" dirty="0" smtClean="0"/>
              <a:t>14.	составить портфолио проекта вместе с детьми (фото-, видеоматериалы, продукты проекта, смешные истории, «зарисовки» процесса работы над проектом);</a:t>
            </a:r>
          </a:p>
          <a:p>
            <a:r>
              <a:rPr lang="ru-RU" sz="2000" dirty="0" smtClean="0"/>
              <a:t>15.	подвести итоги: выступление на педсовете, семинаре, круглом столе, провести обобщение опыта.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13019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деятельности педагога и детей в проекте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18927"/>
              </p:ext>
            </p:extLst>
          </p:nvPr>
        </p:nvGraphicFramePr>
        <p:xfrm>
          <a:off x="2267744" y="1556792"/>
          <a:ext cx="4608512" cy="4752528"/>
        </p:xfrm>
        <a:graphic>
          <a:graphicData uri="http://schemas.openxmlformats.org/drawingml/2006/table">
            <a:tbl>
              <a:tblPr/>
              <a:tblGrid>
                <a:gridCol w="788161"/>
                <a:gridCol w="1660111"/>
                <a:gridCol w="2160240"/>
              </a:tblGrid>
              <a:tr h="5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Этапы проекта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Деятельность педагога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Деятельность детей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01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этап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Формулирует проблему,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цель, определяет продукт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проекта (см. структуру проекта).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Вводит в игровую (сюжетную ситуацию)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 Формулирует задачи (нежестко).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Вхождение в проблему.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Вживание в игровую ситуацию.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 Принятие задачи.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 Дополнение задач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п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роекта.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6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этап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Помогает в решении задачи.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Помогает спланировать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деятельность.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3.Организует деятельность.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Объединение детей в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рабочие группы.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Распределение ролей.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9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этап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Практическая помощь (по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необходимости, в зависимости от возраста детей)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Направляет и контролирует осуществление проекта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Формирование специфических ЗУН.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этап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Подготовка к презентации проекта.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Презентация.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 Продукт деятельности готовят к презентации.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 Представляют (зрителям или экспертам) продукт деятельности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845" marR="16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643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– схема реализации проекта( </a:t>
            </a:r>
            <a:r>
              <a:rPr lang="ru-RU" sz="2800" dirty="0" smtClean="0"/>
              <a:t>как оформить проект на бумаге)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041518"/>
              </p:ext>
            </p:extLst>
          </p:nvPr>
        </p:nvGraphicFramePr>
        <p:xfrm>
          <a:off x="1394460" y="3232245"/>
          <a:ext cx="6777940" cy="2738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4380"/>
                <a:gridCol w="2228850"/>
                <a:gridCol w="2228850"/>
                <a:gridCol w="15658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 (сроки)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направления реализации проекта (мероприятия)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и средства реализации проекта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Примечания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873578"/>
      </p:ext>
    </p:extLst>
  </p:cSld>
  <p:clrMapOvr>
    <a:masterClrMapping/>
  </p:clrMapOvr>
</p:sld>
</file>

<file path=ppt/theme/theme1.xml><?xml version="1.0" encoding="utf-8"?>
<a:theme xmlns:a="http://schemas.openxmlformats.org/drawingml/2006/main" name="Лу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Луг</Template>
  <TotalTime>70</TotalTime>
  <Words>661</Words>
  <Application>Microsoft Office PowerPoint</Application>
  <PresentationFormat>Экран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Луг</vt:lpstr>
      <vt:lpstr>Метод проектов в ДОУ</vt:lpstr>
      <vt:lpstr>Что такое проект и что такое метод</vt:lpstr>
      <vt:lpstr>Классификация проектов</vt:lpstr>
      <vt:lpstr>Виды проектов </vt:lpstr>
      <vt:lpstr>Схема процесса планирования</vt:lpstr>
      <vt:lpstr>Схема планирования </vt:lpstr>
      <vt:lpstr>Схема планирования</vt:lpstr>
      <vt:lpstr>Распределение деятельности педагога и детей в проекте </vt:lpstr>
      <vt:lpstr>План – схема реализации проекта( как оформить проект на бумаге) </vt:lpstr>
      <vt:lpstr>Памятка  по составлению плана – схемы  реализации проекта</vt:lpstr>
      <vt:lpstr>Памятка </vt:lpstr>
      <vt:lpstr>Памятка 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проектов в ДОУ</dc:title>
  <dc:creator>саша</dc:creator>
  <cp:lastModifiedBy>саша</cp:lastModifiedBy>
  <cp:revision>7</cp:revision>
  <cp:lastPrinted>2013-01-26T18:07:58Z</cp:lastPrinted>
  <dcterms:created xsi:type="dcterms:W3CDTF">2013-01-26T16:59:30Z</dcterms:created>
  <dcterms:modified xsi:type="dcterms:W3CDTF">2013-01-26T18:11:07Z</dcterms:modified>
</cp:coreProperties>
</file>