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79" r:id="rId8"/>
    <p:sldId id="280" r:id="rId9"/>
    <p:sldId id="266" r:id="rId10"/>
    <p:sldId id="268" r:id="rId11"/>
    <p:sldId id="27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hyperlink" Target="http://smiles.33b.ru/smile.10877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Проект: «Стоит в поле теремок, Покатился колобок,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Выросла репка».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(вторая младшая группа)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4357694"/>
            <a:ext cx="3232448" cy="11521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№ 36 Пушкинского района Санкт-Петербурга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Плеханова О.В.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0045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51125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</a:t>
            </a:r>
            <a:r>
              <a:rPr lang="ru-RU" sz="3600" dirty="0" smtClean="0"/>
              <a:t>и.</a:t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«Воспитываем будущего читателя».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консультация «Что и как читать ребёнку дома».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Родители вместе с детьми участвовали в разработке проектов книжных уголков.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Создание книг по р.н.с.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Литературный праздник открытия «Книжкиного дома»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 участием родителей.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52" descr="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349567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561662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785794"/>
            <a:ext cx="3429024" cy="25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3859467" cy="28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86190"/>
            <a:ext cx="3286148" cy="240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SCF1041.JPG"/>
          <p:cNvPicPr>
            <a:picLocks noChangeAspect="1"/>
          </p:cNvPicPr>
          <p:nvPr/>
        </p:nvPicPr>
        <p:blipFill>
          <a:blip r:embed="rId4" cstate="print"/>
          <a:srcRect l="1818" b="10302"/>
          <a:stretch>
            <a:fillRect/>
          </a:stretch>
        </p:blipFill>
        <p:spPr>
          <a:xfrm>
            <a:off x="1357290" y="1000108"/>
            <a:ext cx="3506224" cy="240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1043.JPG"/>
          <p:cNvPicPr>
            <a:picLocks noChangeAspect="1"/>
          </p:cNvPicPr>
          <p:nvPr/>
        </p:nvPicPr>
        <p:blipFill>
          <a:blip r:embed="rId5" cstate="print"/>
          <a:srcRect l="9091" t="3030" r="4544"/>
          <a:stretch>
            <a:fillRect/>
          </a:stretch>
        </p:blipFill>
        <p:spPr>
          <a:xfrm>
            <a:off x="1643042" y="3857628"/>
            <a:ext cx="271464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F1047.JPG"/>
          <p:cNvPicPr>
            <a:picLocks noChangeAspect="1"/>
          </p:cNvPicPr>
          <p:nvPr/>
        </p:nvPicPr>
        <p:blipFill>
          <a:blip r:embed="rId6" cstate="print"/>
          <a:srcRect l="10526" t="5529" r="21052"/>
          <a:stretch>
            <a:fillRect/>
          </a:stretch>
        </p:blipFill>
        <p:spPr>
          <a:xfrm>
            <a:off x="5572132" y="857232"/>
            <a:ext cx="2357454" cy="244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643314"/>
            <a:ext cx="3429024" cy="25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DSCF1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3714752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43108" y="0"/>
            <a:ext cx="5071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Умелые руки родителей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56886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Физически развитый, овладевший основными культурно-гигиеническими навыками.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Приобщается к формированию бережного отношения к книге.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Любознательный, активный.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Проявляет интерес, с любопытством рассматривает иллюстрации к текстам, называет изображенных на них героев.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Эмоционально отзывчивый.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эмоционально переживает содержание прочитанного, распознаёт ярко выраженные основные эмоции.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Овладевший средствами общения и способами взаимодействия со взрослыми  и сверстниками.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Положительно отзывается  на предложение взрослого послушать чтение новой книги. Ситуативно делится впечатлениями сам.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28604"/>
            <a:ext cx="1014414" cy="914400"/>
          </a:xfrm>
          <a:prstGeom prst="rect">
            <a:avLst/>
          </a:prstGeom>
          <a:noFill/>
        </p:spPr>
      </p:pic>
      <p:pic>
        <p:nvPicPr>
          <p:cNvPr id="6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643578"/>
            <a:ext cx="942976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43799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3" descr="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357562"/>
            <a:ext cx="3876675" cy="781050"/>
          </a:xfrm>
          <a:prstGeom prst="rect">
            <a:avLst/>
          </a:prstGeom>
          <a:noFill/>
        </p:spPr>
      </p:pic>
      <p:pic>
        <p:nvPicPr>
          <p:cNvPr id="7" name="Picture 7" descr="02f7fdf3af4041d9e100e47032db9cf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857232"/>
            <a:ext cx="1120775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540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Исследовательско – творческий 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составу участников: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детско-взрослый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Проблема: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необходимость устройства в группе уютного «дома» для книг.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Создать условия для активного использования литературного опыта детей в их творческой деятельности</a:t>
            </a:r>
          </a:p>
        </p:txBody>
      </p:sp>
      <p:pic>
        <p:nvPicPr>
          <p:cNvPr id="5" name="Picture 10" descr="Бабочка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714488"/>
            <a:ext cx="1300166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51125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Способствовать формированию интереса к книгам;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воспитывать умение слушать и понимать литературные произведения, 	эмоционально откликаться на воображаемые события;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формировать умение рассматривать книжные иллюстрации, соотносить их с текстом произведения;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развивать элементы творчества, учить использовать прочитанное в других видах деятельности(игровой, продуктивной).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1f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816216"/>
            <a:ext cx="1225548" cy="104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525658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Беседа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«Моя любимая книга»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(русские народные сказки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Чтение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рассматривание иллюстраций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р.н.с.  «Колобок», «Теремок», «Репка».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990582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143248"/>
            <a:ext cx="312102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SCF0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071678"/>
            <a:ext cx="2500298" cy="187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F1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143248"/>
            <a:ext cx="2786050" cy="208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4" descr="2aae438b93ee8f8a918721842b487e5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500042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57606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НОД «Путешествие в поисках книжного уголка».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Игра «Прогулка по сказкам».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Упражнение «Встреча с колобком», «Осенний дождик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57356" y="1643050"/>
            <a:ext cx="295232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29813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SCF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643314"/>
            <a:ext cx="2547923" cy="191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0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928802"/>
            <a:ext cx="2666987" cy="200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8" descr="85435ed910a89086e844166fd42433f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500306"/>
            <a:ext cx="1171575" cy="105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5544616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Рассказывание р.н.с. «Колобок», «Теремок», «Репка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071810"/>
            <a:ext cx="32670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32670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SCF0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071810"/>
            <a:ext cx="2786082" cy="208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05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2905113" cy="217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5544616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Рассказывание р.н.с. «Колобок», «Теремок», «Репка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1142984"/>
            <a:ext cx="328614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14752"/>
            <a:ext cx="32670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50" r="8000" b="22500"/>
          <a:stretch>
            <a:fillRect/>
          </a:stretch>
        </p:blipFill>
        <p:spPr bwMode="auto">
          <a:xfrm>
            <a:off x="4929190" y="3500438"/>
            <a:ext cx="3286148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DSCF0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142984"/>
            <a:ext cx="304799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F0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9" y="371475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SCF0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500438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37r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0"/>
            <a:ext cx="1947863" cy="173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5544616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Рассказывание р.н.с. «Колобок», «Теремок», «Репка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1000108"/>
            <a:ext cx="328614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14752"/>
            <a:ext cx="32670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32670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50" r="8000" b="22500"/>
          <a:stretch>
            <a:fillRect/>
          </a:stretch>
        </p:blipFill>
        <p:spPr bwMode="auto">
          <a:xfrm>
            <a:off x="4929190" y="3500438"/>
            <a:ext cx="3286148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DSCF1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000108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F0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000108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SCF0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500437"/>
            <a:ext cx="2881301" cy="216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DSCF0952.JPG"/>
          <p:cNvPicPr>
            <a:picLocks noChangeAspect="1"/>
          </p:cNvPicPr>
          <p:nvPr/>
        </p:nvPicPr>
        <p:blipFill>
          <a:blip r:embed="rId7" cstate="print"/>
          <a:srcRect t="18750"/>
          <a:stretch>
            <a:fillRect/>
          </a:stretch>
        </p:blipFill>
        <p:spPr>
          <a:xfrm>
            <a:off x="1214414" y="3786190"/>
            <a:ext cx="3399685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5" descr="0fa33914a43bca60147d5da1f0a886dc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285749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0fa33914a43bca60147d5da1f0a886dc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85776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5" descr="0fa33914a43bca60147d5da1f0a886dc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1500" y="1571612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-11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554461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Рисование.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Лепка.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643314"/>
            <a:ext cx="32670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95013"/>
            <a:ext cx="32670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5" y="1234561"/>
            <a:ext cx="32670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SCF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285860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0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178702"/>
            <a:ext cx="2857520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F02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64331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357430"/>
            <a:ext cx="7524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80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Проект: «Стоит в поле теремок, Покатился колобок,  Выросла репка». (вторая младшая группа)</vt:lpstr>
      <vt:lpstr>Вид проекта:  Исследовательско – творческий , по составу участников:   детско-взрослый  Проблема:  необходимость устройства в группе уютного «дома» для книг.  Цель: Создать условия для активного использования литературного опыта детей в их творческой деятельности</vt:lpstr>
      <vt:lpstr> Задачи: - Способствовать формированию интереса к книгам; - воспитывать умение слушать и понимать литературные произведения,  эмоционально откликаться на воображаемые события; - формировать умение рассматривать книжные иллюстрации, соотносить их с текстом произведения; - развивать элементы творчества, учить использовать прочитанное в других видах деятельности(игровой, продуктивной).</vt:lpstr>
      <vt:lpstr> Беседа «Моя любимая книга» (русские народные сказки).    Чтение и рассматривание иллюстраций  к  р.н.с.  «Колобок», «Теремок», «Репка».           </vt:lpstr>
      <vt:lpstr>НОД «Путешествие в поисках книжного уголка».   Игра «Прогулка по сказкам». Упражнение «Встреча с колобком», «Осенний дождик».              </vt:lpstr>
      <vt:lpstr>Рассказывание р.н.с. «Колобок», «Теремок», «Репка».                </vt:lpstr>
      <vt:lpstr>Рассказывание р.н.с. «Колобок», «Теремок», «Репка».                </vt:lpstr>
      <vt:lpstr>Рассказывание р.н.с. «Колобок», «Теремок», «Репка».                </vt:lpstr>
      <vt:lpstr>Рисование.  Лепка.               </vt:lpstr>
      <vt:lpstr>     Взаимодействие с родителями.  - Родительское собрание  «Воспитываем будущего читателя». - консультация «Что и как читать ребёнку дома». - Родители вместе с детьми участвовали в разработке проектов книжных уголков. - Создание книг по р.н.с. - Литературный праздник открытия «Книжкиного дома»  с участием родителей.        </vt:lpstr>
      <vt:lpstr>               </vt:lpstr>
      <vt:lpstr>   Предполагаемые результаты.  Физически развитый, овладевший основными культурно-гигиеническими навыками. - Приобщается к формированию бережного отношения к книге. Любознательный, активный. Проявляет интерес, с любопытством рассматривает иллюстрации к текстам, называет изображенных на них героев. Эмоционально отзывчивый. - эмоционально переживает содержание прочитанного, распознаёт ярко выраженные основные эмоции. Овладевший средствами общения и способами взаимодействия со взрослыми  и сверстниками. - Положительно отзывается  на предложение взрослого послушать чтение новой книги. Ситуативно делится впечатлениями сам.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</cp:lastModifiedBy>
  <cp:revision>43</cp:revision>
  <dcterms:created xsi:type="dcterms:W3CDTF">2013-04-01T16:58:20Z</dcterms:created>
  <dcterms:modified xsi:type="dcterms:W3CDTF">2013-10-13T20:07:24Z</dcterms:modified>
</cp:coreProperties>
</file>