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5" autoAdjust="0"/>
  </p:normalViewPr>
  <p:slideViewPr>
    <p:cSldViewPr>
      <p:cViewPr varScale="1">
        <p:scale>
          <a:sx n="44" d="100"/>
          <a:sy n="44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FC23D-64C1-41C3-BF5A-CB1499625F6C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96883-9308-4BCD-8B0B-13E5875B5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96883-9308-4BCD-8B0B-13E5875B59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5400" dirty="0"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96883-9308-4BCD-8B0B-13E5875B59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96883-9308-4BCD-8B0B-13E5875B59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96883-9308-4BCD-8B0B-13E5875B59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96883-9308-4BCD-8B0B-13E5875B59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96883-9308-4BCD-8B0B-13E5875B59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зоопарка ворота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96883-9308-4BCD-8B0B-13E5875B59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96883-9308-4BCD-8B0B-13E5875B594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C4FE2C-5779-4608-B4FC-4A4286E756A9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44DB7A-33B6-4987-A83E-DFF92B57E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1/63/605/63605537_vho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Проект </a:t>
            </a:r>
            <a:b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сюжетно-ролевой игры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8640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Средняя группа</a:t>
            </a:r>
            <a:endParaRPr lang="ru-RU" sz="4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805264"/>
            <a:ext cx="324036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ГБДОУ №14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Пушкинского района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Санкт-Петербурга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05264"/>
            <a:ext cx="3600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Авторы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пректа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Решетникова Е.П.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Новикова Н.А.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9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ои\Обои\i (10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8"/>
            <a:ext cx="9144000" cy="68551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Цель: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60649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обеспечить у детей интерес к сюжетно – ролевой игре, помочь создать игровую обстановку.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26876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Задачи: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44824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способствовать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расширению знаний о животных, об их внешнем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виде;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акрепить представление детей о профессии «ВЕТЕРИНАР» 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ормировать у детей умение творчески развивать сюжет игры используя тематический набор конструктора ЛЕГО;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богащать и активизировать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словарный запас детей, закреплять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вукопроизношение: мини – зоопарк,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ольер,  контролёр, ветеринар,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етеринарная служба;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оспитывать доброе отношение к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ж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ивотным, любовь к ним,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заботу о них;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-воспитывать дружеские ,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партнёрские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взаимоотношения в игре.</a:t>
            </a:r>
          </a:p>
          <a:p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User\Pictures\Новая папка (3)\S6300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3888432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Tm="27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Pictures\Новая папка (3)\S630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880320" cy="2160240"/>
          </a:xfrm>
          <a:prstGeom prst="rect">
            <a:avLst/>
          </a:prstGeom>
          <a:noFill/>
        </p:spPr>
      </p:pic>
      <p:pic>
        <p:nvPicPr>
          <p:cNvPr id="2052" name="Picture 4" descr="C:\Users\User\Pictures\Новая папка (3)\S630052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81128"/>
            <a:ext cx="2952328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07904" y="0"/>
            <a:ext cx="5112568" cy="1628800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Работа по обогащению</a:t>
            </a:r>
            <a:r>
              <a:rPr lang="ru-RU" sz="3200" baseline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жизненного опыта ребёнка</a:t>
            </a:r>
            <a:endParaRPr lang="ru-RU" sz="32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3" name="Picture 5" descr="C:\Users\User\Pictures\Новая папка (3)\S6300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2736304" cy="31409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75856" y="162880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Беседы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 животных с использованием иллюстраций о зоопарке,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  рассматривание альбома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«Дикие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животные»,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загадывание и отгадывание  загадок о животных,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чтение художественной литературы о животных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изображение животных трафаретами, в изо. деятельности (лепка, рисование, аппликация),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414908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-просмотр познавательного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видеофильма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«Ребятам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 зверятах»</a:t>
            </a:r>
          </a:p>
        </p:txBody>
      </p:sp>
    </p:spTree>
  </p:cSld>
  <p:clrMapOvr>
    <a:masterClrMapping/>
  </p:clrMapOvr>
  <p:transition advTm="2079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бои\Обои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1876" y="0"/>
            <a:ext cx="93358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496944" cy="1296144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Работа по обогащению игрового опыта</a:t>
            </a:r>
            <a:r>
              <a:rPr lang="ru-RU" sz="36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ребёнка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556793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-дидактические игры: «Угадай</a:t>
            </a:r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животное», «Детки и мамы», «Кто где живёт?»;</a:t>
            </a:r>
          </a:p>
          <a:p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-развивающие игры: « Фигурки из палочек» (Палочки </a:t>
            </a:r>
            <a:r>
              <a:rPr lang="ru-RU" sz="2000" baseline="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Кюизенера</a:t>
            </a:r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), «Найди отличия»,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«Опиши, мы отгадаем»,</a:t>
            </a:r>
            <a:endParaRPr lang="ru-RU" sz="2000" baseline="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«Крылья, лапы и хвосты» (лото);</a:t>
            </a:r>
          </a:p>
          <a:p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-строительно-конструктивные игры: «Построй по образцу», набор </a:t>
            </a:r>
            <a:r>
              <a:rPr lang="ru-RU" sz="2000" baseline="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Лего-Зоопарк</a:t>
            </a:r>
            <a:r>
              <a:rPr lang="ru-RU" sz="2000" baseline="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-игра-драматизация по мотивам произведения К.Чуковского «Доктор Айболит»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-обыгрывание сюжетных ситуаций «Щенок простудился», «Зоопарк переезжает»</a:t>
            </a:r>
          </a:p>
          <a:p>
            <a:endParaRPr lang="ru-RU" sz="2000" baseline="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81" name="Picture 9" descr="http://im3-tub-ru.yandex.net/i?id=291267382-19-72&amp;n=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013176"/>
            <a:ext cx="1809750" cy="1428750"/>
          </a:xfrm>
          <a:prstGeom prst="rect">
            <a:avLst/>
          </a:prstGeom>
          <a:noFill/>
        </p:spPr>
      </p:pic>
      <p:pic>
        <p:nvPicPr>
          <p:cNvPr id="3083" name="Picture 11" descr="http://im8-tub-ru.yandex.net/i?id=297868927-24-72&amp;n=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2364854" cy="1944216"/>
          </a:xfrm>
          <a:prstGeom prst="rect">
            <a:avLst/>
          </a:prstGeom>
          <a:noFill/>
        </p:spPr>
      </p:pic>
      <p:sp>
        <p:nvSpPr>
          <p:cNvPr id="3087" name="AutoShape 15" descr="http://im5-tub-ru.yandex.net/i?id=229912152-15-72&amp;n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9" name="AutoShape 17" descr="http://im5-tub-ru.yandex.net/i?id=229912152-15-72&amp;n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AutoShape 19" descr="http://im5-tub-ru.yandex.net/i?id=229912152-15-72&amp;n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3" name="AutoShape 21" descr="http://im7-tub-ru.yandex.net/i?id=141270989-67-72&amp;n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C:\Users\User\Pictures\Новая папка (3)\S63005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84784"/>
            <a:ext cx="2736304" cy="19244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2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бои\Обои\11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260648"/>
            <a:ext cx="4968552" cy="165618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omic Sans MS" pitchFamily="66" charset="0"/>
              </a:rPr>
              <a:t>Создание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/>
                <a:latin typeface="Comic Sans MS" pitchFamily="66" charset="0"/>
              </a:rPr>
              <a:t>предметно-игровой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/>
                <a:latin typeface="Comic Sans MS" pitchFamily="66" charset="0"/>
              </a:rPr>
              <a:t>развивающей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omic Sans MS" pitchFamily="66" charset="0"/>
              </a:rPr>
              <a:t> среды</a:t>
            </a:r>
            <a:endParaRPr lang="ru-RU" sz="2800" b="1" dirty="0">
              <a:ln w="11430"/>
              <a:solidFill>
                <a:srgbClr val="002060"/>
              </a:solidFill>
              <a:effectLst>
                <a:reflection blurRad="6350" stA="60000" endA="900" endPos="60000" dist="60007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102" name="Picture 6" descr="C:\Users\User\Pictures\Новая папка (3)\S6300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2736304" cy="1872208"/>
          </a:xfrm>
          <a:prstGeom prst="rect">
            <a:avLst/>
          </a:prstGeom>
          <a:noFill/>
        </p:spPr>
      </p:pic>
      <p:pic>
        <p:nvPicPr>
          <p:cNvPr id="4101" name="Picture 5" descr="C:\Users\User\Pictures\Новая папка (3)\S6300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6672"/>
            <a:ext cx="2915816" cy="19442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3573016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Изготовление атрибутов: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Вывески «Зоопарк», «Касса».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Этикетки с изображением животных.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Муляжи денег, билеты.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Изготовление заборчиков для вольера.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Халат и шапочка для врача-ветеринара.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Сумка для врача с инструментами.</a:t>
            </a:r>
          </a:p>
          <a:p>
            <a:endParaRPr lang="ru-RU" sz="1400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2708920"/>
            <a:ext cx="25172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Оборудование: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Крупные мягкие блоки.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Набор реалистичных животных.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Тематический набор конструктора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ЛЕГО-Зоопарк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dirty="0" smtClean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4103" name="Picture 7" descr="C:\Users\User\Pictures\Новая папка (3)\S63005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725144"/>
            <a:ext cx="2685976" cy="1879848"/>
          </a:xfrm>
          <a:prstGeom prst="rect">
            <a:avLst/>
          </a:prstGeom>
          <a:noFill/>
        </p:spPr>
      </p:pic>
    </p:spTree>
  </p:cSld>
  <p:clrMapOvr>
    <a:masterClrMapping/>
  </p:clrMapOvr>
  <p:transition advTm="25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обои\Обои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9"/>
            <a:ext cx="8964488" cy="1224135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Работа с родителями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3557" name="Picture 5" descr="C:\Users\User\Pictures\Новая папка (3)\S6300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9272">
            <a:off x="6469063" y="2905326"/>
            <a:ext cx="2304256" cy="2831667"/>
          </a:xfrm>
          <a:prstGeom prst="rect">
            <a:avLst/>
          </a:prstGeom>
          <a:noFill/>
        </p:spPr>
      </p:pic>
      <p:pic>
        <p:nvPicPr>
          <p:cNvPr id="23558" name="Picture 6" descr="C:\Users\User\Pictures\Новая папка (3)\S63005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64740">
            <a:off x="359640" y="1607393"/>
            <a:ext cx="2160240" cy="24168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1412776"/>
            <a:ext cx="4248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ИЗГОТОВЛЕНИЕ ПАПКИ-ПЕРЕДВИЖКИ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«ПОХОД С РЕБЁНКОМ В ЗООПАРК»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ОФОРМЛЕНИЕ ПОДБОРКИ РАССКАЗОВ О ЖИВОТНЫХ «РЕБЯТАМ О ЗВЕРЯТАХ»</a:t>
            </a:r>
          </a:p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РЕКОМЕНДАЦИИ: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свободное время посетить с ребёнком зоопарк,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 домашний просмотр мультфильмов,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 чтение энциклопедий серий «Животный мир»,  </a:t>
            </a:r>
          </a:p>
        </p:txBody>
      </p:sp>
    </p:spTree>
    <p:custDataLst>
      <p:tags r:id="rId1"/>
    </p:custDataLst>
  </p:cSld>
  <p:clrMapOvr>
    <a:masterClrMapping/>
  </p:clrMapOvr>
  <p:transition advTm="20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2-tub-ru.yandex.net/i?id=339447015-53-72&amp;n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C:\Users\User\Pictures\Новая папка (3)\S630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376" y="2780928"/>
            <a:ext cx="5365104" cy="3796680"/>
          </a:xfrm>
          <a:prstGeom prst="rect">
            <a:avLst/>
          </a:prstGeom>
          <a:noFill/>
        </p:spPr>
      </p:pic>
      <p:pic>
        <p:nvPicPr>
          <p:cNvPr id="25603" name="Picture 3" descr="C:\Users\User\Pictures\Новая папка (3)\S6300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4824536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404664"/>
            <a:ext cx="3923928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Проходите, господа,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зоопарка ворота!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Зоопарк зовёт друзей,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Чтоб порадовать детей!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2-tub-ru.yandex.net/i?id=491261855-13-72&amp;n=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0" name="Picture 6" descr="http://www.jpegwallpapers.com/images/wallpapers/Madagascar-2-44051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26631" name="Picture 7" descr="C:\Users\User\Pictures\Новая папка (3)\S63005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835696" cy="2232248"/>
          </a:xfrm>
          <a:prstGeom prst="rect">
            <a:avLst/>
          </a:prstGeom>
          <a:noFill/>
        </p:spPr>
      </p:pic>
      <p:pic>
        <p:nvPicPr>
          <p:cNvPr id="26632" name="Picture 8" descr="C:\Users\User\Pictures\Новая папка (3)\S6300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149080"/>
            <a:ext cx="4104456" cy="2952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404664"/>
            <a:ext cx="3672408" cy="216024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414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«А УКОЛЫ</a:t>
            </a:r>
            <a:r>
              <a:rPr lang="ru-RU" sz="4000" b="1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БУДУТ?»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38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3|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354</Words>
  <Application>Microsoft Office PowerPoint</Application>
  <PresentationFormat>Экран (4:3)</PresentationFormat>
  <Paragraphs>78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Проект  сюжетно-ролевой игры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сюжетно-ролевой игры</dc:title>
  <dc:creator>User</dc:creator>
  <cp:lastModifiedBy>User</cp:lastModifiedBy>
  <cp:revision>65</cp:revision>
  <dcterms:created xsi:type="dcterms:W3CDTF">2012-05-03T10:24:15Z</dcterms:created>
  <dcterms:modified xsi:type="dcterms:W3CDTF">2012-10-06T07:25:28Z</dcterms:modified>
</cp:coreProperties>
</file>