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6" r:id="rId3"/>
    <p:sldId id="267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30B61D-51A3-4BAC-ACFB-97B39418A752}" type="datetimeFigureOut">
              <a:rPr lang="ru-RU" smtClean="0"/>
              <a:t>14.09.2012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8EE4AA-5E65-4456-841B-F3377E9AB6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делали с созревшими колосьями?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F:\отсканированно\3318962_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960594" cy="4098933"/>
          </a:xfrm>
          <a:prstGeom prst="rect">
            <a:avLst/>
          </a:prstGeom>
          <a:noFill/>
        </p:spPr>
      </p:pic>
      <p:pic>
        <p:nvPicPr>
          <p:cNvPr id="4101" name="Picture 5" descr="F:\отсканированно\IMG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3261308" cy="447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66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08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сделал Петушок с колоском?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F:\отсканированно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296" y="1695228"/>
            <a:ext cx="6464808" cy="4675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6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Куда понёс Петушок зёрнышки?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F:\отсканированно\DSCF12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8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сделали с зёрнами на мельнице?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536" y="2149380"/>
            <a:ext cx="7196328" cy="376732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87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7146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Что из муки испёк Петушок?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А что можно ещё испечь из муки?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F:\отсканированно\1267707267_0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4"/>
            <a:ext cx="6655350" cy="4991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</TotalTime>
  <Words>30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Что делали с созревшими колосьями? </vt:lpstr>
      <vt:lpstr>Что сделал Петушок с колоском? </vt:lpstr>
      <vt:lpstr>Куда понёс Петушок зёрнышки? </vt:lpstr>
      <vt:lpstr>Что сделали с зёрнами на мельнице? </vt:lpstr>
      <vt:lpstr>Что из муки испёк Петушок? А что можно ещё испечь из муки?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BULAT</dc:creator>
  <cp:lastModifiedBy>BULAT</cp:lastModifiedBy>
  <cp:revision>5</cp:revision>
  <dcterms:created xsi:type="dcterms:W3CDTF">2012-09-14T13:04:31Z</dcterms:created>
  <dcterms:modified xsi:type="dcterms:W3CDTF">2012-09-14T13:18:20Z</dcterms:modified>
</cp:coreProperties>
</file>