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1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4C746-06B9-48DB-B123-6ED7615671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06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75D03-3369-44CF-90CD-E4B6414225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33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736F3-F226-46DE-8ED2-E64B200418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8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8BE9E-A10A-48A3-9710-C945820E50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83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13F74-93D8-42FA-9249-DC7903471D6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AC401-F88B-4B8B-B796-8ACADDCB1A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29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7C631-EFE5-4353-88A3-344CB12DED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55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1241F-11DB-4EA9-8499-4D6BE92D34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7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537D-6E36-48A3-84F1-305B763209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7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0BC-D36D-41AA-8C5F-D9A644CC92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79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62831-1B94-4B74-847A-B81A072A30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77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D33418-E235-4088-BFAD-30B74CFE72E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15" y="4797152"/>
            <a:ext cx="7480920" cy="1944216"/>
          </a:xfrm>
        </p:spPr>
        <p:txBody>
          <a:bodyPr/>
          <a:lstStyle/>
          <a:p>
            <a:r>
              <a:rPr lang="ru-RU" sz="1800" dirty="0" smtClean="0"/>
              <a:t>Автор: </a:t>
            </a:r>
            <a:r>
              <a:rPr lang="ru-RU" sz="1800" dirty="0" err="1" smtClean="0"/>
              <a:t>Генслер</a:t>
            </a:r>
            <a:r>
              <a:rPr lang="ru-RU" sz="1800" dirty="0" smtClean="0"/>
              <a:t> Наталья Владимировна</a:t>
            </a:r>
          </a:p>
          <a:p>
            <a:r>
              <a:rPr lang="ru-RU" sz="1800" dirty="0" smtClean="0"/>
              <a:t>Воспитатель КПП</a:t>
            </a:r>
          </a:p>
          <a:p>
            <a:r>
              <a:rPr lang="ru-RU" sz="1800" dirty="0" err="1" smtClean="0"/>
              <a:t>Воскресеновской</a:t>
            </a:r>
            <a:r>
              <a:rPr lang="ru-RU" sz="1800" dirty="0" smtClean="0"/>
              <a:t> средней школы</a:t>
            </a:r>
          </a:p>
          <a:p>
            <a:r>
              <a:rPr lang="ru-RU" sz="1800" dirty="0" err="1" smtClean="0"/>
              <a:t>Костанайского</a:t>
            </a:r>
            <a:r>
              <a:rPr lang="ru-RU" sz="1800" dirty="0" smtClean="0"/>
              <a:t> района</a:t>
            </a:r>
            <a:endParaRPr lang="ru-RU" sz="1800" dirty="0"/>
          </a:p>
        </p:txBody>
      </p:sp>
      <p:sp>
        <p:nvSpPr>
          <p:cNvPr id="6" name="Прямоугольник 5">
            <a:hlinkClick r:id="" action="ppaction://hlinkshowjump?jump=nextslide"/>
          </p:cNvPr>
          <p:cNvSpPr/>
          <p:nvPr/>
        </p:nvSpPr>
        <p:spPr>
          <a:xfrm>
            <a:off x="1022109" y="1340768"/>
            <a:ext cx="70796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«Поле чудес»</a:t>
            </a:r>
            <a:endParaRPr lang="ru-RU" sz="8000" b="1" cap="none" spc="0" dirty="0">
              <a:ln w="11430"/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2" name="Picture 4" descr="D:\мои документы\рисунки\анимации и картинки\sov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9289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72463" y="260648"/>
            <a:ext cx="46506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Тема: Растения</a:t>
            </a:r>
            <a:endParaRPr lang="ru-RU" sz="5400" b="1" cap="none" spc="0" dirty="0">
              <a:ln w="11430"/>
              <a:solidFill>
                <a:srgbClr val="00B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26" name="Picture 2" descr="D:\мои документы\рисунки\цветы\gl012tb3bs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58068"/>
            <a:ext cx="211223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3233"/>
              </p:ext>
            </p:extLst>
          </p:nvPr>
        </p:nvGraphicFramePr>
        <p:xfrm>
          <a:off x="507831" y="2708920"/>
          <a:ext cx="7041860" cy="1446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372"/>
                <a:gridCol w="1408372"/>
                <a:gridCol w="1408372"/>
                <a:gridCol w="1408372"/>
                <a:gridCol w="1408372"/>
              </a:tblGrid>
              <a:tr h="14465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17861" y="247000"/>
            <a:ext cx="88337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Синий мундир, белая подкладка,</a:t>
            </a:r>
            <a:br>
              <a:rPr lang="ru-RU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 середине - сладко.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94292" y="2715034"/>
            <a:ext cx="98296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2708920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4269" y="2708920"/>
            <a:ext cx="100219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819620"/>
            <a:ext cx="1015663" cy="2038380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I</a:t>
            </a:r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Тур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1779" y="2693950"/>
            <a:ext cx="1396097" cy="14714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" action="ppaction://hlinkshowjump?jump=nextslide"/>
          </p:cNvPr>
          <p:cNvSpPr/>
          <p:nvPr/>
        </p:nvSpPr>
        <p:spPr>
          <a:xfrm>
            <a:off x="7077799" y="5423310"/>
            <a:ext cx="2042289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2108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Следующий</a:t>
            </a:r>
          </a:p>
          <a:p>
            <a:pPr algn="ctr"/>
            <a:r>
              <a:rPr lang="ru-RU" sz="2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тур</a:t>
            </a:r>
            <a:endParaRPr lang="ru-RU" sz="2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8840" y="2718854"/>
            <a:ext cx="100219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51918" y="2708920"/>
            <a:ext cx="100219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13776" y="2700392"/>
            <a:ext cx="1396097" cy="14714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309873" y="2700392"/>
            <a:ext cx="1396097" cy="14714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742970" y="2694074"/>
            <a:ext cx="1396097" cy="14714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154967" y="2694074"/>
            <a:ext cx="1396097" cy="14714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мои документы\рисунки\нов картинки и аниме\4499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064" y="3933056"/>
            <a:ext cx="1341416" cy="205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18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082818"/>
              </p:ext>
            </p:extLst>
          </p:nvPr>
        </p:nvGraphicFramePr>
        <p:xfrm>
          <a:off x="179713" y="2619438"/>
          <a:ext cx="8786435" cy="1454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205"/>
                <a:gridCol w="1255205"/>
                <a:gridCol w="1255205"/>
                <a:gridCol w="1255205"/>
                <a:gridCol w="1255205"/>
                <a:gridCol w="1255205"/>
                <a:gridCol w="1255205"/>
              </a:tblGrid>
              <a:tr h="14548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17014" y="97714"/>
            <a:ext cx="675704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Щёки розовы, нос белый,</a:t>
            </a:r>
            <a:b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темноте сижу целый день.</a:t>
            </a:r>
            <a:b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 рубашка зелена,</a:t>
            </a:r>
            <a:b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Вся на солнышке она. 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2641537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61673" y="2641537"/>
            <a:ext cx="9957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19340" y="2641537"/>
            <a:ext cx="8803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8330" y="4233674"/>
            <a:ext cx="1015663" cy="2423100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II</a:t>
            </a:r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Тур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563" y="2628202"/>
            <a:ext cx="9444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66900" y="2641537"/>
            <a:ext cx="9444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2856" y="2642451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318425" y="2628202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698569" y="2642449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969" y="2642452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929143" y="2642448"/>
            <a:ext cx="1263145" cy="14835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666001" y="2642450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40852" y="2642449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192291" y="2642447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694296" y="2642448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hlinkClick r:id="" action="ppaction://hlinkshowjump?jump=nextslide"/>
          </p:cNvPr>
          <p:cNvSpPr/>
          <p:nvPr/>
        </p:nvSpPr>
        <p:spPr>
          <a:xfrm>
            <a:off x="7072425" y="5446463"/>
            <a:ext cx="2042289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2108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Следующий</a:t>
            </a:r>
          </a:p>
          <a:p>
            <a:pPr algn="ctr"/>
            <a:r>
              <a:rPr lang="ru-RU" sz="2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тур</a:t>
            </a:r>
            <a:endParaRPr lang="ru-RU" sz="2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D:\мои документы\рисунки\нов картинки и аниме\0_6995b_90b66abc_X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524" y="4344782"/>
            <a:ext cx="1777448" cy="151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47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9110" y="97714"/>
            <a:ext cx="549285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Белая корзинка,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Золотое донце.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ней лежит росинка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 сверкает солнце. 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8330" y="4194401"/>
            <a:ext cx="1015663" cy="2501647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III</a:t>
            </a:r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Тур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Прямоугольник 20">
            <a:hlinkClick r:id="" action="ppaction://hlinkshowjump?jump=nextslide"/>
          </p:cNvPr>
          <p:cNvSpPr/>
          <p:nvPr/>
        </p:nvSpPr>
        <p:spPr>
          <a:xfrm>
            <a:off x="7077799" y="5423310"/>
            <a:ext cx="2042289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2108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Следующий</a:t>
            </a:r>
          </a:p>
          <a:p>
            <a:pPr algn="ctr"/>
            <a:r>
              <a:rPr lang="ru-RU" sz="2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тур</a:t>
            </a:r>
            <a:endParaRPr lang="ru-RU" sz="2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21595"/>
              </p:ext>
            </p:extLst>
          </p:nvPr>
        </p:nvGraphicFramePr>
        <p:xfrm>
          <a:off x="179713" y="2619438"/>
          <a:ext cx="8786435" cy="1454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205"/>
                <a:gridCol w="1255205"/>
                <a:gridCol w="1255205"/>
                <a:gridCol w="1255205"/>
                <a:gridCol w="1255205"/>
                <a:gridCol w="1255205"/>
                <a:gridCol w="1255205"/>
              </a:tblGrid>
              <a:tr h="14548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3995936" y="2641537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94346" y="2641537"/>
            <a:ext cx="113043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19340" y="2641537"/>
            <a:ext cx="8803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6563" y="2628202"/>
            <a:ext cx="9444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04383" y="2641537"/>
            <a:ext cx="106952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33316" y="2628206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158926" y="2628202"/>
            <a:ext cx="132440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98569" y="2642449"/>
            <a:ext cx="10054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46429" y="2628207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959603" y="2628203"/>
            <a:ext cx="1263145" cy="14835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696461" y="2628205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471312" y="2628204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222751" y="2628202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724756" y="2628203"/>
            <a:ext cx="1263145" cy="14835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мои документы\рисунки\нов картинки и аниме\0_7c626_7fcb865a_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524" y="4155523"/>
            <a:ext cx="1926743" cy="180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0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089794"/>
              </p:ext>
            </p:extLst>
          </p:nvPr>
        </p:nvGraphicFramePr>
        <p:xfrm>
          <a:off x="1129876" y="2533834"/>
          <a:ext cx="7618590" cy="146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765"/>
                <a:gridCol w="1269765"/>
                <a:gridCol w="1269765"/>
                <a:gridCol w="1269765"/>
                <a:gridCol w="1269765"/>
                <a:gridCol w="1269765"/>
              </a:tblGrid>
              <a:tr h="14672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1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97416" y="0"/>
            <a:ext cx="627518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Стоит Алена,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Платок зеленый,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Тонкий стан,</a:t>
            </a:r>
            <a:b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Белый сарафан.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03185" y="2585762"/>
            <a:ext cx="98296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Ё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99880" y="2585762"/>
            <a:ext cx="9444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8330" y="4135892"/>
            <a:ext cx="1015663" cy="2618667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ФИНАЛ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41546" y="2587607"/>
            <a:ext cx="100219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33545" y="2554545"/>
            <a:ext cx="94449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7459" y="2536573"/>
            <a:ext cx="1263145" cy="1465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401321" y="2581790"/>
            <a:ext cx="89800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34314" y="2540235"/>
            <a:ext cx="1263145" cy="14613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48396" y="2536571"/>
            <a:ext cx="1263145" cy="146504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685251" y="2540235"/>
            <a:ext cx="1263145" cy="14613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218749" y="2540235"/>
            <a:ext cx="1263145" cy="14613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hlinkshowjump?jump=endshow"/>
          </p:cNvPr>
          <p:cNvSpPr/>
          <p:nvPr/>
        </p:nvSpPr>
        <p:spPr>
          <a:xfrm rot="20463162">
            <a:off x="7459896" y="5839176"/>
            <a:ext cx="2042289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21083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выход</a:t>
            </a:r>
            <a:endParaRPr lang="ru-RU" sz="2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96336" y="2581790"/>
            <a:ext cx="10054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</a:t>
            </a:r>
            <a:endParaRPr lang="ru-RU" sz="9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481894" y="2536571"/>
            <a:ext cx="1263145" cy="146137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D:\мои документы\рисунки\нов картинки и аниме\0_8c653_51c00a41_X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8"/>
          <a:stretch/>
        </p:blipFill>
        <p:spPr bwMode="auto">
          <a:xfrm>
            <a:off x="6850322" y="4208210"/>
            <a:ext cx="2236812" cy="206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7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  <p:bldP spid="26" grpId="0" animBg="1"/>
      <p:bldP spid="27" grpId="0" animBg="1"/>
      <p:bldP spid="29" grpId="0" animBg="1"/>
      <p:bldP spid="21" grpId="0" animBg="1"/>
    </p:bldLst>
  </p:timing>
</p:sld>
</file>

<file path=ppt/theme/theme1.xml><?xml version="1.0" encoding="utf-8"?>
<a:theme xmlns:a="http://schemas.openxmlformats.org/drawingml/2006/main" name="Голуб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Голубая</Template>
  <TotalTime>156</TotalTime>
  <Words>76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Голубая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</dc:creator>
  <cp:lastModifiedBy>Natali</cp:lastModifiedBy>
  <cp:revision>13</cp:revision>
  <dcterms:created xsi:type="dcterms:W3CDTF">2012-05-19T17:48:38Z</dcterms:created>
  <dcterms:modified xsi:type="dcterms:W3CDTF">2012-05-20T12:02:16Z</dcterms:modified>
</cp:coreProperties>
</file>