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F09F9AE-3196-4EE4-84A6-C981F4003664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EF1CF5-F9B2-4510-9664-32351BC996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6116" y="285728"/>
            <a:ext cx="5105400" cy="9667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</a:t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«Кто со мной?»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1785926"/>
            <a:ext cx="5114778" cy="464347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/>
              <a:t>Кто со мной, кто со мной земельку </a:t>
            </a:r>
            <a:r>
              <a:rPr lang="ru-RU" dirty="0" err="1" smtClean="0"/>
              <a:t>пахати</a:t>
            </a:r>
            <a:r>
              <a:rPr lang="ru-RU" dirty="0" smtClean="0"/>
              <a:t>?</a:t>
            </a:r>
          </a:p>
          <a:p>
            <a:pPr algn="l"/>
            <a:r>
              <a:rPr lang="ru-RU" dirty="0" smtClean="0"/>
              <a:t>Мы-мы; мы-мы земельку </a:t>
            </a:r>
            <a:r>
              <a:rPr lang="ru-RU" dirty="0" err="1" smtClean="0"/>
              <a:t>пахати</a:t>
            </a:r>
            <a:endParaRPr lang="ru-RU" dirty="0" smtClean="0"/>
          </a:p>
          <a:p>
            <a:pPr algn="l"/>
            <a:r>
              <a:rPr lang="ru-RU" dirty="0" smtClean="0"/>
              <a:t>Кто со мной , кто со мной зёрна </a:t>
            </a:r>
            <a:r>
              <a:rPr lang="ru-RU" dirty="0" err="1" smtClean="0"/>
              <a:t>рассевати</a:t>
            </a:r>
            <a:r>
              <a:rPr lang="ru-RU" dirty="0" smtClean="0"/>
              <a:t>?</a:t>
            </a:r>
          </a:p>
          <a:p>
            <a:pPr algn="l"/>
            <a:r>
              <a:rPr lang="ru-RU" dirty="0" smtClean="0"/>
              <a:t>Мы-мы; мы-мы зёрна </a:t>
            </a:r>
            <a:r>
              <a:rPr lang="ru-RU" dirty="0" err="1" smtClean="0"/>
              <a:t>рассевати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Кто со мной, кто со мной колоски </a:t>
            </a:r>
            <a:r>
              <a:rPr lang="ru-RU" dirty="0" err="1" smtClean="0"/>
              <a:t>косити</a:t>
            </a:r>
            <a:r>
              <a:rPr lang="ru-RU" dirty="0" smtClean="0"/>
              <a:t>?</a:t>
            </a:r>
          </a:p>
          <a:p>
            <a:pPr algn="l"/>
            <a:r>
              <a:rPr lang="ru-RU" dirty="0" err="1" smtClean="0"/>
              <a:t>Мы-мы;мы-мы</a:t>
            </a:r>
            <a:r>
              <a:rPr lang="ru-RU" dirty="0" smtClean="0"/>
              <a:t> колоски </a:t>
            </a:r>
            <a:r>
              <a:rPr lang="ru-RU" dirty="0" err="1" smtClean="0"/>
              <a:t>косити</a:t>
            </a:r>
            <a:r>
              <a:rPr lang="ru-RU" dirty="0" smtClean="0"/>
              <a:t>.</a:t>
            </a:r>
          </a:p>
          <a:p>
            <a:pPr algn="l"/>
            <a:r>
              <a:rPr lang="ru-RU" dirty="0" smtClean="0"/>
              <a:t>Кто со мной, кто со мной муку </a:t>
            </a:r>
            <a:r>
              <a:rPr lang="ru-RU" dirty="0" err="1" smtClean="0"/>
              <a:t>мелити</a:t>
            </a:r>
            <a:r>
              <a:rPr lang="ru-RU" dirty="0" smtClean="0"/>
              <a:t>?</a:t>
            </a:r>
          </a:p>
          <a:p>
            <a:pPr algn="l"/>
            <a:r>
              <a:rPr lang="ru-RU" dirty="0" smtClean="0"/>
              <a:t>Мы- мы; мы-мы муку </a:t>
            </a:r>
            <a:r>
              <a:rPr lang="ru-RU" dirty="0" err="1" smtClean="0"/>
              <a:t>мелити</a:t>
            </a:r>
            <a:r>
              <a:rPr lang="ru-RU" dirty="0" smtClean="0"/>
              <a:t>!</a:t>
            </a:r>
          </a:p>
          <a:p>
            <a:pPr algn="l"/>
            <a:r>
              <a:rPr lang="ru-RU" dirty="0" smtClean="0"/>
              <a:t>Кто со мной, кто со мной тесто месите?</a:t>
            </a:r>
          </a:p>
          <a:p>
            <a:pPr algn="l"/>
            <a:r>
              <a:rPr lang="ru-RU" dirty="0" smtClean="0"/>
              <a:t>Мы-мы, мы-мы тесто месите!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64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Испечём баранки, пироги да булки</a:t>
            </a:r>
            <a:endParaRPr lang="ru-RU" sz="3200" dirty="0">
              <a:solidFill>
                <a:srgbClr val="00B0F0"/>
              </a:solidFill>
            </a:endParaRPr>
          </a:p>
        </p:txBody>
      </p:sp>
      <p:pic>
        <p:nvPicPr>
          <p:cNvPr id="7170" name="Picture 2" descr="F:\отсканированно\IMG_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978" y="1609725"/>
            <a:ext cx="6945443" cy="4846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116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Правила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/>
                </a:solidFill>
              </a:rPr>
              <a:t>бережного отношения к хлебу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Не бери больше хлеба, чем можешь съесть!</a:t>
            </a:r>
          </a:p>
          <a:p>
            <a:r>
              <a:rPr lang="ru-RU" dirty="0" smtClean="0"/>
              <a:t>-Не кроши его за столом!</a:t>
            </a:r>
          </a:p>
          <a:p>
            <a:r>
              <a:rPr lang="ru-RU" dirty="0" smtClean="0"/>
              <a:t>-Никогда не выбрасывай хлеб!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4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113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Игра  «Кто со мной?»</vt:lpstr>
      <vt:lpstr>Испечём баранки, пироги да булки</vt:lpstr>
      <vt:lpstr>Правила бережного отношения к хлебу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«Кто со мной?»</dc:title>
  <dc:creator>BULAT</dc:creator>
  <cp:lastModifiedBy>BULAT</cp:lastModifiedBy>
  <cp:revision>1</cp:revision>
  <dcterms:created xsi:type="dcterms:W3CDTF">2012-09-14T13:17:06Z</dcterms:created>
  <dcterms:modified xsi:type="dcterms:W3CDTF">2012-09-14T13:19:15Z</dcterms:modified>
</cp:coreProperties>
</file>