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1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5206F-7F7E-457F-B2C5-87B62093E619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97A05-E29A-4FB6-BD26-10563A764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7A05-E29A-4FB6-BD26-10563A76435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4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4C746-06B9-48DB-B123-6ED7615671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06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75D03-3369-44CF-90CD-E4B6414225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33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736F3-F226-46DE-8ED2-E64B200418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8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8BE9E-A10A-48A3-9710-C945820E50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83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13F74-93D8-42FA-9249-DC7903471D6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6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AC401-F88B-4B8B-B796-8ACADDCB1A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29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7C631-EFE5-4353-88A3-344CB12DED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55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1241F-11DB-4EA9-8499-4D6BE92D34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37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537D-6E36-48A3-84F1-305B7632091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7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0BC-D36D-41AA-8C5F-D9A644CC92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79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62831-1B94-4B74-847A-B81A072A30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77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D33418-E235-4088-BFAD-30B74CFE72E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15" y="4797152"/>
            <a:ext cx="7480920" cy="1944216"/>
          </a:xfrm>
        </p:spPr>
        <p:txBody>
          <a:bodyPr/>
          <a:lstStyle/>
          <a:p>
            <a:r>
              <a:rPr lang="ru-RU" sz="1800" dirty="0" smtClean="0"/>
              <a:t>Автор: </a:t>
            </a:r>
            <a:r>
              <a:rPr lang="ru-RU" sz="1800" dirty="0" err="1" smtClean="0"/>
              <a:t>Генслер</a:t>
            </a:r>
            <a:r>
              <a:rPr lang="ru-RU" sz="1800" dirty="0" smtClean="0"/>
              <a:t> Наталья Владимировна</a:t>
            </a:r>
          </a:p>
          <a:p>
            <a:r>
              <a:rPr lang="ru-RU" sz="1800" dirty="0" smtClean="0"/>
              <a:t>Воспитатель КПП</a:t>
            </a:r>
          </a:p>
          <a:p>
            <a:r>
              <a:rPr lang="ru-RU" sz="1800" dirty="0" err="1" smtClean="0"/>
              <a:t>Воскресеновской</a:t>
            </a:r>
            <a:r>
              <a:rPr lang="ru-RU" sz="1800" dirty="0" smtClean="0"/>
              <a:t> средней школы</a:t>
            </a:r>
          </a:p>
          <a:p>
            <a:r>
              <a:rPr lang="ru-RU" sz="1800" dirty="0" err="1" smtClean="0"/>
              <a:t>Костанайского</a:t>
            </a:r>
            <a:r>
              <a:rPr lang="ru-RU" sz="1800" dirty="0" smtClean="0"/>
              <a:t> района</a:t>
            </a:r>
            <a:endParaRPr lang="ru-RU" sz="1800" dirty="0"/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1022109" y="1340768"/>
            <a:ext cx="70796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«Поле чудес»</a:t>
            </a:r>
            <a:endParaRPr lang="ru-RU" sz="8000" b="1" cap="none" spc="0" dirty="0">
              <a:ln w="11430"/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2" name="Picture 4" descr="D:\мои документы\рисунки\анимации и картинки\sov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92896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17772" y="260648"/>
            <a:ext cx="4960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Тема: Животные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6" name="Picture 2" descr="D:\мои документы\рисунки\нов картинки и аниме\2e3fdcce1f8d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455" y="0"/>
            <a:ext cx="1355915" cy="176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282546"/>
              </p:ext>
            </p:extLst>
          </p:nvPr>
        </p:nvGraphicFramePr>
        <p:xfrm>
          <a:off x="1575994" y="3240794"/>
          <a:ext cx="5501804" cy="1446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451"/>
                <a:gridCol w="1375451"/>
                <a:gridCol w="1375451"/>
                <a:gridCol w="1375451"/>
              </a:tblGrid>
              <a:tr h="14465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58067" y="175426"/>
            <a:ext cx="7677551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Трав копытами касаясь,</a:t>
            </a:r>
            <a:b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Ходит по лесу красавец,</a:t>
            </a:r>
            <a:b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Ходит смело и легко,</a:t>
            </a:r>
            <a:b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Рога раскинув широко. 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83145" y="3228342"/>
            <a:ext cx="10054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3257128"/>
            <a:ext cx="9829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16551" y="3257043"/>
            <a:ext cx="10695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819620"/>
            <a:ext cx="1015663" cy="2038380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I</a:t>
            </a:r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Тур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47664" y="3204430"/>
            <a:ext cx="1369743" cy="14846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7077799" y="5423310"/>
            <a:ext cx="2042289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2108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Следующий</a:t>
            </a:r>
          </a:p>
          <a:p>
            <a:pPr algn="ctr"/>
            <a:r>
              <a:rPr lang="ru-RU" sz="2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тур</a:t>
            </a:r>
            <a:endParaRPr lang="ru-RU" sz="2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3219028"/>
            <a:ext cx="10054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Ь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43244" y="3199978"/>
            <a:ext cx="1369743" cy="14846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338313" y="3199978"/>
            <a:ext cx="1369743" cy="14846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708055" y="3210234"/>
            <a:ext cx="1369743" cy="14846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D:\мои документы\рисунки\нов картинки и аниме\70188066_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2" y="3307576"/>
            <a:ext cx="1528067" cy="27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64645"/>
              </p:ext>
            </p:extLst>
          </p:nvPr>
        </p:nvGraphicFramePr>
        <p:xfrm>
          <a:off x="972180" y="2564904"/>
          <a:ext cx="7531230" cy="1454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205"/>
                <a:gridCol w="1255205"/>
                <a:gridCol w="1255205"/>
                <a:gridCol w="1255205"/>
                <a:gridCol w="1255205"/>
                <a:gridCol w="1255205"/>
              </a:tblGrid>
              <a:tr h="1454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791888" y="97714"/>
            <a:ext cx="580729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Днем молчит, </a:t>
            </a:r>
            <a:br>
              <a:rPr lang="ru-RU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Ночью ворчит.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8403" y="2587003"/>
            <a:ext cx="10054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50934" y="2587003"/>
            <a:ext cx="100219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49290" y="2587003"/>
            <a:ext cx="100540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8330" y="4233674"/>
            <a:ext cx="1015663" cy="2423100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II</a:t>
            </a:r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Тур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68573" y="2573668"/>
            <a:ext cx="10054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96850" y="2587003"/>
            <a:ext cx="10695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0478" y="2555178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3409" y="2573668"/>
            <a:ext cx="8803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87333" y="2550024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776768" y="2555178"/>
            <a:ext cx="1263145" cy="14835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513623" y="2555178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035062" y="2555178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316951" y="2554618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hlinkClick r:id="" action="ppaction://hlinkshowjump?jump=nextslide"/>
          </p:cNvPr>
          <p:cNvSpPr/>
          <p:nvPr/>
        </p:nvSpPr>
        <p:spPr>
          <a:xfrm>
            <a:off x="7072425" y="5446463"/>
            <a:ext cx="2042289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2108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Следующий</a:t>
            </a:r>
          </a:p>
          <a:p>
            <a:pPr algn="ctr"/>
            <a:r>
              <a:rPr lang="ru-RU" sz="2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тур</a:t>
            </a:r>
            <a:endParaRPr lang="ru-RU" sz="2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4" name="Picture 2" descr="D:\мои документы\рисунки\нов картинки и аниме\73405863_0_69d55_774930f7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618" y="4106783"/>
            <a:ext cx="1209862" cy="198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47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26" grpId="0" animBg="1"/>
      <p:bldP spid="27" grpId="0" animBg="1"/>
      <p:bldP spid="29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730827"/>
              </p:ext>
            </p:extLst>
          </p:nvPr>
        </p:nvGraphicFramePr>
        <p:xfrm>
          <a:off x="611559" y="2468368"/>
          <a:ext cx="7632852" cy="1447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2"/>
                <a:gridCol w="1272142"/>
                <a:gridCol w="1272142"/>
                <a:gridCol w="1272142"/>
                <a:gridCol w="1272142"/>
                <a:gridCol w="1272142"/>
              </a:tblGrid>
              <a:tr h="14478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43460" y="97714"/>
            <a:ext cx="79041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 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долам по горам </a:t>
            </a:r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бродит 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шуба и кафтан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89672" y="2489701"/>
            <a:ext cx="9845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Ч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94126" y="2469689"/>
            <a:ext cx="94448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8330" y="4194401"/>
            <a:ext cx="1015663" cy="250164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III</a:t>
            </a:r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Тур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0826" y="2489701"/>
            <a:ext cx="10695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29547" y="2497459"/>
            <a:ext cx="10054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1652" y="2475082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077799" y="2469689"/>
            <a:ext cx="10054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4015" y="2471211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397942" y="2478969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134797" y="2475083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" action="ppaction://hlinkshowjump?jump=nextslide"/>
          </p:cNvPr>
          <p:cNvSpPr/>
          <p:nvPr/>
        </p:nvSpPr>
        <p:spPr>
          <a:xfrm>
            <a:off x="7077799" y="5423310"/>
            <a:ext cx="2042289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2108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Следующий</a:t>
            </a:r>
          </a:p>
          <a:p>
            <a:pPr algn="ctr"/>
            <a:r>
              <a:rPr lang="ru-RU" sz="2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тур</a:t>
            </a:r>
            <a:endParaRPr lang="ru-RU" sz="2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30661" y="2486464"/>
            <a:ext cx="8803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674340" y="2464829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948927" y="2464829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D:\мои документы\рисунки\нов картинки и аниме\76205040_0_5a2f6_f207a278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275" y="3976189"/>
            <a:ext cx="2020221" cy="214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08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26" grpId="0" animBg="1"/>
      <p:bldP spid="27" grpId="0" animBg="1"/>
      <p:bldP spid="2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380312" y="5013176"/>
            <a:ext cx="562106" cy="4320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16632"/>
            <a:ext cx="846043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Среди </a:t>
            </a: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двора стоит копна , 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спереди </a:t>
            </a: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вилы , а сзади метла .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8330" y="4135892"/>
            <a:ext cx="1015663" cy="261866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ФИНАЛ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9" name="Прямоугольник 18">
            <a:hlinkClick r:id="" action="ppaction://hlinkshowjump?jump=endshow"/>
          </p:cNvPr>
          <p:cNvSpPr/>
          <p:nvPr/>
        </p:nvSpPr>
        <p:spPr>
          <a:xfrm rot="20463162">
            <a:off x="7459896" y="5839176"/>
            <a:ext cx="2042289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2108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выход</a:t>
            </a:r>
            <a:endParaRPr lang="ru-RU" sz="2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307765"/>
              </p:ext>
            </p:extLst>
          </p:nvPr>
        </p:nvGraphicFramePr>
        <p:xfrm>
          <a:off x="972180" y="2564904"/>
          <a:ext cx="7531230" cy="1454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205"/>
                <a:gridCol w="1255205"/>
                <a:gridCol w="1255205"/>
                <a:gridCol w="1255205"/>
                <a:gridCol w="1255205"/>
                <a:gridCol w="1255205"/>
              </a:tblGrid>
              <a:tr h="1454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4756342" y="2587003"/>
            <a:ext cx="106952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79788" y="2587003"/>
            <a:ext cx="94448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49290" y="2587003"/>
            <a:ext cx="100540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31090" y="2573668"/>
            <a:ext cx="8803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296850" y="2587003"/>
            <a:ext cx="10695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10892" y="2573668"/>
            <a:ext cx="10054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76768" y="2573667"/>
            <a:ext cx="1263145" cy="14835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047701" y="2565264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310846" y="2573668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250478" y="2573667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987333" y="2568513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513623" y="2573667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D:\мои документы\рисунки\нов картинки и аниме\397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16295" y="4557352"/>
            <a:ext cx="1712079" cy="194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71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Голуб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Голубая</Template>
  <TotalTime>123</TotalTime>
  <Words>83</Words>
  <Application>Microsoft Office PowerPoint</Application>
  <PresentationFormat>Экран (4:3)</PresentationFormat>
  <Paragraphs>45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Голубая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</dc:creator>
  <cp:lastModifiedBy>Natali</cp:lastModifiedBy>
  <cp:revision>13</cp:revision>
  <dcterms:created xsi:type="dcterms:W3CDTF">2012-05-19T17:48:38Z</dcterms:created>
  <dcterms:modified xsi:type="dcterms:W3CDTF">2012-05-20T05:45:23Z</dcterms:modified>
</cp:coreProperties>
</file>