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01E4-92B5-414A-9B04-7E15919B229A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FD3-517E-4CE9-B8BD-5E6728AE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Фото0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09925"/>
            <a:ext cx="4608512" cy="3455988"/>
          </a:xfrm>
          <a:prstGeom prst="rect">
            <a:avLst/>
          </a:prstGeom>
          <a:noFill/>
        </p:spPr>
      </p:pic>
      <p:pic>
        <p:nvPicPr>
          <p:cNvPr id="49156" name="Picture 4" descr="Фото0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88913"/>
            <a:ext cx="4581525" cy="3435350"/>
          </a:xfrm>
          <a:prstGeom prst="rect">
            <a:avLst/>
          </a:prstGeom>
          <a:noFill/>
        </p:spPr>
      </p:pic>
      <p:pic>
        <p:nvPicPr>
          <p:cNvPr id="49158" name="Picture 6" descr="Фото03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3744912" cy="2808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54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/>
  <cp:lastModifiedBy>Admin</cp:lastModifiedBy>
  <cp:revision>84</cp:revision>
  <dcterms:created xsi:type="dcterms:W3CDTF">2013-08-25T16:28:30Z</dcterms:created>
  <dcterms:modified xsi:type="dcterms:W3CDTF">2013-09-24T14:51:34Z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/>
  </property>
</Properties>
</file>