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01E4-92B5-414A-9B04-7E15919B229A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5FD3-517E-4CE9-B8BD-5E6728AE6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Фото03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960813" cy="2970212"/>
          </a:xfrm>
          <a:prstGeom prst="rect">
            <a:avLst/>
          </a:prstGeom>
          <a:noFill/>
        </p:spPr>
      </p:pic>
      <p:pic>
        <p:nvPicPr>
          <p:cNvPr id="48133" name="Picture 5" descr="Фото03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7188" y="1268413"/>
            <a:ext cx="4797425" cy="3597275"/>
          </a:xfrm>
          <a:prstGeom prst="rect">
            <a:avLst/>
          </a:prstGeom>
          <a:noFill/>
        </p:spPr>
      </p:pic>
      <p:pic>
        <p:nvPicPr>
          <p:cNvPr id="48134" name="Picture 6" descr="Фото03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00438"/>
            <a:ext cx="3840163" cy="28797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423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/>
  <cp:lastModifiedBy>Admin</cp:lastModifiedBy>
  <cp:revision>84</cp:revision>
  <dcterms:created xsi:type="dcterms:W3CDTF">2013-08-25T16:28:30Z</dcterms:created>
  <dcterms:modified xsi:type="dcterms:W3CDTF">2013-09-24T14:51:33Z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/>
  </property>
</Properties>
</file>