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E048-D051-411E-A2A5-2AB3991AEA3A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8037-365E-4789-9E57-102A13B65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ФОТО Волшебница 01.06.2013\Фото0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F:\ФОТО Волшебница 01.06.2013\Фото0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963" y="477838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F:\ФОТО Волшебница 01.06.2013\Фото03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63" y="385762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786313" y="3429000"/>
            <a:ext cx="4143375" cy="5000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День защиты детей 2013год</a:t>
            </a:r>
          </a:p>
        </p:txBody>
      </p:sp>
    </p:spTree>
  </p:cSld>
  <p:clrMapOvr>
    <a:masterClrMapping/>
  </p:clrMapOvr>
  <p:transition spd="slow" advTm="10297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/>
  <cp:lastModifiedBy>Admin</cp:lastModifiedBy>
  <cp:revision>84</cp:revision>
  <dcterms:created xsi:type="dcterms:W3CDTF">2013-08-25T16:28:30Z</dcterms:created>
  <dcterms:modified xsi:type="dcterms:W3CDTF">2013-09-24T14:51:32Z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/>
  </property>
</Properties>
</file>