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72A03-FDBB-4F6C-8059-C6CD8773E8A2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F994-130F-441F-8ABC-CE9F29DCB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выпускн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14290"/>
            <a:ext cx="3989620" cy="3286148"/>
          </a:xfrm>
          <a:prstGeom prst="rect">
            <a:avLst/>
          </a:prstGeom>
          <a:noFill/>
        </p:spPr>
      </p:pic>
      <p:pic>
        <p:nvPicPr>
          <p:cNvPr id="1027" name="Picture 3" descr="D:\мама\выпускной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743296"/>
            <a:ext cx="4217070" cy="2614662"/>
          </a:xfrm>
          <a:prstGeom prst="rect">
            <a:avLst/>
          </a:prstGeom>
          <a:noFill/>
        </p:spPr>
      </p:pic>
      <p:pic>
        <p:nvPicPr>
          <p:cNvPr id="1028" name="Picture 4" descr="D:\мама\выпускной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14290"/>
            <a:ext cx="4143404" cy="344938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00760" y="3643314"/>
            <a:ext cx="2857520" cy="740030"/>
          </a:xfrm>
        </p:spPr>
        <p:txBody>
          <a:bodyPr/>
          <a:lstStyle/>
          <a:p>
            <a:r>
              <a:rPr lang="ru-RU" dirty="0" smtClean="0"/>
              <a:t>Выпускной</a:t>
            </a:r>
            <a:endParaRPr lang="ru-RU" dirty="0"/>
          </a:p>
        </p:txBody>
      </p:sp>
    </p:spTree>
  </p:cSld>
  <p:clrMapOvr>
    <a:masterClrMapping/>
  </p:clrMapOvr>
  <p:transition spd="slow" advTm="6921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Выпускной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>Выпускной</dc:description>
  <cp:lastModifiedBy>Admin</cp:lastModifiedBy>
  <cp:revision>84</cp:revision>
  <dcterms:created xsi:type="dcterms:W3CDTF">2013-08-25T16:28:30Z</dcterms:created>
  <dcterms:modified xsi:type="dcterms:W3CDTF">2013-09-24T14:51:32Z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>Выпускной</vt:lpwstr>
  </property>
</Properties>
</file>