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E048-D051-411E-A2A5-2AB3991AEA3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8037-365E-4789-9E57-102A13B6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мама\новая\3 поро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5929313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6143625" y="714375"/>
            <a:ext cx="2786063" cy="6429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>Танец новогоднего праздника «П</a:t>
            </a:r>
            <a:r>
              <a:rPr lang="ru-RU" sz="2800" b="1" dirty="0" err="1">
                <a:latin typeface="+mj-lt"/>
                <a:ea typeface="+mj-ea"/>
                <a:cs typeface="+mj-cs"/>
              </a:rPr>
              <a:t>оросята-спортсмены</a:t>
            </a:r>
            <a:r>
              <a:rPr lang="ru-RU" sz="2800" b="1" dirty="0">
                <a:latin typeface="+mj-lt"/>
                <a:ea typeface="+mj-ea"/>
                <a:cs typeface="+mj-cs"/>
              </a:rPr>
              <a:t>» </a:t>
            </a:r>
          </a:p>
        </p:txBody>
      </p:sp>
    </p:spTree>
  </p:cSld>
  <p:clrMapOvr>
    <a:masterClrMapping/>
  </p:clrMapOvr>
  <p:transition spd="slow" advTm="575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