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BE048-D051-411E-A2A5-2AB3991AEA3A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D8037-365E-4789-9E57-102A13B65D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lu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Блок-схема: документ 8"/>
          <p:cNvSpPr/>
          <p:nvPr userDrawn="1"/>
        </p:nvSpPr>
        <p:spPr>
          <a:xfrm rot="10800000">
            <a:off x="0" y="0"/>
            <a:ext cx="9144000" cy="6858000"/>
          </a:xfrm>
          <a:prstGeom prst="flowChartDocumen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1FFFDC-24B7-46D0-B985-A15167F9455F}" type="datetimeFigureOut">
              <a:rPr lang="ru-RU"/>
              <a:pPr>
                <a:defRPr/>
              </a:pPr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002C2E3-34D6-45FD-B2D4-269FA84243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3313" name="Rectangle 1"/>
          <p:cNvSpPr>
            <a:spLocks noChangeArrowheads="1"/>
          </p:cNvSpPr>
          <p:nvPr userDrawn="1"/>
        </p:nvSpPr>
        <p:spPr bwMode="auto">
          <a:xfrm>
            <a:off x="0" y="6642100"/>
            <a:ext cx="12461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800">
                <a:solidFill>
                  <a:srgbClr val="A6A6A6"/>
                </a:solidFill>
                <a:ea typeface="Calibri" pitchFamily="34" charset="0"/>
                <a:cs typeface="Times New Roman" pitchFamily="18" charset="0"/>
              </a:rPr>
              <a:t>FokinaLida.75@mail.ru</a:t>
            </a:r>
          </a:p>
        </p:txBody>
      </p:sp>
      <p:pic>
        <p:nvPicPr>
          <p:cNvPr id="1031" name="Рисунок 7" descr="1.png"/>
          <p:cNvPicPr>
            <a:picLocks noChangeAspect="1"/>
          </p:cNvPicPr>
          <p:nvPr userDrawn="1"/>
        </p:nvPicPr>
        <p:blipFill>
          <a:blip r:embed="rId3"/>
          <a:srcRect r="4976"/>
          <a:stretch>
            <a:fillRect/>
          </a:stretch>
        </p:blipFill>
        <p:spPr bwMode="auto">
          <a:xfrm>
            <a:off x="0" y="4076700"/>
            <a:ext cx="914400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Прямоугольник 10"/>
          <p:cNvSpPr/>
          <p:nvPr userDrawn="1"/>
        </p:nvSpPr>
        <p:spPr>
          <a:xfrm>
            <a:off x="179512" y="188640"/>
            <a:ext cx="8784976" cy="64807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cover dir="l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а\новая\малыши пет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14313"/>
            <a:ext cx="57594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3"/>
          <p:cNvSpPr txBox="1">
            <a:spLocks/>
          </p:cNvSpPr>
          <p:nvPr/>
        </p:nvSpPr>
        <p:spPr>
          <a:xfrm>
            <a:off x="6072188" y="1071563"/>
            <a:ext cx="3071812" cy="10255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ru-RU" sz="2800" b="1" dirty="0">
                <a:latin typeface="+mj-lt"/>
                <a:ea typeface="+mj-ea"/>
                <a:cs typeface="+mj-cs"/>
              </a:rPr>
              <a:t>Танец новогоднего праздника «Скоморохи»</a:t>
            </a:r>
          </a:p>
        </p:txBody>
      </p:sp>
    </p:spTree>
  </p:cSld>
  <p:clrMapOvr>
    <a:masterClrMapping/>
  </p:clrMapOvr>
  <p:transition spd="slow" advTm="5125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786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Электронное портфолио Кучуренко И.М</dc:title>
  <dc:creator>Компас</dc:creator>
  <dc:description/>
  <cp:lastModifiedBy>Admin</cp:lastModifiedBy>
  <cp:revision>84</cp:revision>
  <dcterms:created xsi:type="dcterms:W3CDTF">2013-08-25T16:28:30Z</dcterms:created>
  <dcterms:modified xsi:type="dcterms:W3CDTF">2013-09-24T14:51:30Z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Электронное портфолио Кучуренко И.М</vt:lpwstr>
  </property>
  <property fmtid="{D5CDD505-2E9C-101B-9397-08002B2CF9AE}" pid="3" name="SlideDescription">
    <vt:lpwstr/>
  </property>
</Properties>
</file>