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2A03-FDBB-4F6C-8059-C6CD8773E8A2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F994-130F-441F-8ABC-CE9F29DCB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3714752"/>
            <a:ext cx="2000264" cy="668592"/>
          </a:xfrm>
        </p:spPr>
        <p:txBody>
          <a:bodyPr/>
          <a:lstStyle/>
          <a:p>
            <a:r>
              <a:rPr lang="ru-RU" dirty="0" smtClean="0"/>
              <a:t>Новый год</a:t>
            </a:r>
            <a:endParaRPr lang="ru-RU" dirty="0"/>
          </a:p>
        </p:txBody>
      </p:sp>
      <p:pic>
        <p:nvPicPr>
          <p:cNvPr id="1026" name="Picture 2" descr="D:\мама\НГ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768" y="211839"/>
            <a:ext cx="6460066" cy="3574351"/>
          </a:xfrm>
          <a:prstGeom prst="rect">
            <a:avLst/>
          </a:prstGeom>
          <a:noFill/>
        </p:spPr>
      </p:pic>
      <p:pic>
        <p:nvPicPr>
          <p:cNvPr id="1028" name="Picture 4" descr="D:\мама\нг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2324100" cy="4219575"/>
          </a:xfrm>
          <a:prstGeom prst="rect">
            <a:avLst/>
          </a:prstGeom>
          <a:noFill/>
        </p:spPr>
      </p:pic>
      <p:pic>
        <p:nvPicPr>
          <p:cNvPr id="1029" name="Picture 5" descr="D:\мама\НГ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786883"/>
            <a:ext cx="4432295" cy="3999703"/>
          </a:xfrm>
          <a:prstGeom prst="teardrop">
            <a:avLst/>
          </a:prstGeom>
          <a:noFill/>
        </p:spPr>
      </p:pic>
    </p:spTree>
  </p:cSld>
  <p:clrMapOvr>
    <a:masterClrMapping/>
  </p:clrMapOvr>
  <p:transition spd="slow" advTm="700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Новый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>Новый год</dc:description>
  <cp:lastModifiedBy>Admin</cp:lastModifiedBy>
  <cp:revision>84</cp:revision>
  <dcterms:created xsi:type="dcterms:W3CDTF">2013-08-25T16:28:30Z</dcterms:created>
  <dcterms:modified xsi:type="dcterms:W3CDTF">2013-09-24T14:51:30Z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>Новый год</vt:lpwstr>
  </property>
</Properties>
</file>