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2A03-FDBB-4F6C-8059-C6CD8773E8A2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F994-130F-441F-8ABC-CE9F29DCB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мама\таня\Безымянный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000125"/>
            <a:ext cx="42862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:\мама\таня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428750"/>
            <a:ext cx="3289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:\мама\таня\Безымянный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000375"/>
            <a:ext cx="2125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885825" y="188913"/>
            <a:ext cx="7758113" cy="882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smtClean="0"/>
              <a:t>Праздник пройдет, не затронув душу ребенка, </a:t>
            </a:r>
            <a:br>
              <a:rPr lang="ru-RU" sz="2400" smtClean="0"/>
            </a:br>
            <a:r>
              <a:rPr lang="ru-RU" sz="2400" smtClean="0"/>
              <a:t>если тот не участвовал в его подготовке.</a:t>
            </a:r>
          </a:p>
        </p:txBody>
      </p:sp>
    </p:spTree>
  </p:cSld>
  <p:clrMapOvr>
    <a:masterClrMapping/>
  </p:clrMapOvr>
  <p:transition spd="slow" advTm="8375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Праздник пройдет, не затронув душу ребенка,  если тот не участвовал в его подготовке.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>Праздник пройдет, не затронув душу ребенка, _x000d_если тот не участвовал в его подготовке.</dc:description>
  <cp:lastModifiedBy>Admin</cp:lastModifiedBy>
  <cp:revision>84</cp:revision>
  <dcterms:created xsi:type="dcterms:W3CDTF">2013-08-25T16:28:30Z</dcterms:created>
  <dcterms:modified xsi:type="dcterms:W3CDTF">2013-09-24T14:51:29Z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>Праздник пройдет, не затронув душу ребенка, _x000d_если тот не участвовал в его подготовке.</vt:lpwstr>
  </property>
</Properties>
</file>