
<file path=[Content_Types].xml><?xml version="1.0" encoding="utf-8"?>
<Types xmlns="http://schemas.openxmlformats.org/package/2006/content-types"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72A03-FDBB-4F6C-8059-C6CD8773E8A2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A9F994-130F-441F-8ABC-CE9F29DCB9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cover dir="l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документ 8"/>
          <p:cNvSpPr/>
          <p:nvPr userDrawn="1"/>
        </p:nvSpPr>
        <p:spPr>
          <a:xfrm rot="10800000">
            <a:off x="0" y="0"/>
            <a:ext cx="9144000" cy="6858000"/>
          </a:xfrm>
          <a:prstGeom prst="flowChartDocumen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1FFFDC-24B7-46D0-B985-A15167F9455F}" type="datetimeFigureOut">
              <a:rPr lang="ru-RU"/>
              <a:pPr>
                <a:defRPr/>
              </a:pPr>
              <a:t>24.09.2013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02C2E3-34D6-45FD-B2D4-269FA84243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800">
                <a:solidFill>
                  <a:srgbClr val="A6A6A6"/>
                </a:solidFill>
                <a:ea typeface="Calibri" pitchFamily="34" charset="0"/>
                <a:cs typeface="Times New Roman" pitchFamily="18" charset="0"/>
              </a:rPr>
              <a:t>FokinaLida.75@mail.ru</a:t>
            </a:r>
          </a:p>
        </p:txBody>
      </p:sp>
      <p:pic>
        <p:nvPicPr>
          <p:cNvPr id="1031" name="Рисунок 7" descr="1.png"/>
          <p:cNvPicPr>
            <a:picLocks noChangeAspect="1"/>
          </p:cNvPicPr>
          <p:nvPr userDrawn="1"/>
        </p:nvPicPr>
        <p:blipFill>
          <a:blip r:embed="rId3"/>
          <a:srcRect r="4976"/>
          <a:stretch>
            <a:fillRect/>
          </a:stretch>
        </p:blipFill>
        <p:spPr bwMode="auto">
          <a:xfrm>
            <a:off x="0" y="4076700"/>
            <a:ext cx="9144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 userDrawn="1"/>
        </p:nvSpPr>
        <p:spPr>
          <a:xfrm>
            <a:off x="179512" y="188640"/>
            <a:ext cx="8784976" cy="6480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slow">
    <p:cover dir="lu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ама\таня\SDC100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00012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 descr="D:\мама\таня\SDC1004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3" y="357188"/>
            <a:ext cx="3840162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D:\мама\таня\SDC100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500438"/>
            <a:ext cx="42862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457200" y="188913"/>
            <a:ext cx="4543425" cy="12287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ru-RU" sz="2400" b="1" smtClean="0"/>
              <a:t>Театральное искусство вводит детей в мир прекрасного, </a:t>
            </a:r>
          </a:p>
        </p:txBody>
      </p:sp>
      <p:sp>
        <p:nvSpPr>
          <p:cNvPr id="6" name="Заголовок 4"/>
          <p:cNvSpPr txBox="1">
            <a:spLocks/>
          </p:cNvSpPr>
          <p:nvPr/>
        </p:nvSpPr>
        <p:spPr>
          <a:xfrm>
            <a:off x="214313" y="4714875"/>
            <a:ext cx="4429125" cy="1228725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200" dirty="0">
                <a:latin typeface="+mj-lt"/>
                <a:ea typeface="+mj-ea"/>
                <a:cs typeface="+mj-cs"/>
              </a:rPr>
              <a:t>развивает сферу чувств, будит соучастие, сострадание, развивает способность поставить себя на место другого, радоваться и тревожиться вместе с ним.</a:t>
            </a:r>
          </a:p>
        </p:txBody>
      </p:sp>
    </p:spTree>
  </p:cSld>
  <p:clrMapOvr>
    <a:masterClrMapping/>
  </p:clrMapOvr>
  <p:transition spd="slow" advTm="10297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32</Words>
  <Application>Microsoft Office PowerPoint</Application>
  <PresentationFormat>Экран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Тема Office</vt:lpstr>
      <vt:lpstr>Театральное искусство вводит детей в мир прекрасного,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портфолио Кучуренко И.М</dc:title>
  <dc:creator>Компас</dc:creator>
  <dc:description>Театральное искусство вводит детей в мир прекрасного, </dc:description>
  <cp:lastModifiedBy>Admin</cp:lastModifiedBy>
  <cp:revision>84</cp:revision>
  <dcterms:created xsi:type="dcterms:W3CDTF">2013-08-25T16:28:30Z</dcterms:created>
  <dcterms:modified xsi:type="dcterms:W3CDTF">2013-09-24T14:51:28Z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">
    <vt:lpwstr>Электронное портфолио Кучуренко И.М</vt:lpwstr>
  </property>
  <property fmtid="{D5CDD505-2E9C-101B-9397-08002B2CF9AE}" pid="3" name="SlideDescription">
    <vt:lpwstr>Театральное искусство вводит детей в мир прекрасного, </vt:lpwstr>
  </property>
</Properties>
</file>