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E048-D051-411E-A2A5-2AB3991AEA3A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D8037-365E-4789-9E57-102A13B65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1" descr="Рисунок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0" y="71438"/>
            <a:ext cx="6858000" cy="8715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У детей развиваются вокальные способности, они освоили певческие навыки:</a:t>
            </a:r>
          </a:p>
          <a:p>
            <a:pPr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-дыхание</a:t>
            </a:r>
          </a:p>
          <a:p>
            <a:pPr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-артикуляция</a:t>
            </a:r>
          </a:p>
          <a:p>
            <a:pPr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-чувство ритма</a:t>
            </a:r>
          </a:p>
          <a:p>
            <a:pPr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-</a:t>
            </a:r>
            <a:r>
              <a:rPr lang="ru-RU" sz="2400" dirty="0" err="1">
                <a:latin typeface="+mj-lt"/>
                <a:ea typeface="+mj-ea"/>
                <a:cs typeface="+mj-cs"/>
              </a:rPr>
              <a:t>резонирование</a:t>
            </a:r>
            <a:r>
              <a:rPr lang="ru-RU" sz="2400" dirty="0">
                <a:latin typeface="+mj-lt"/>
                <a:ea typeface="+mj-ea"/>
                <a:cs typeface="+mj-cs"/>
              </a:rPr>
              <a:t> голосом</a:t>
            </a:r>
          </a:p>
          <a:p>
            <a:pPr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-эмоциональная отзывчивость</a:t>
            </a:r>
          </a:p>
          <a:p>
            <a:pPr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-</a:t>
            </a:r>
            <a:r>
              <a:rPr lang="ru-RU" sz="2400" dirty="0" err="1">
                <a:latin typeface="+mj-lt"/>
                <a:ea typeface="+mj-ea"/>
                <a:cs typeface="+mj-cs"/>
              </a:rPr>
              <a:t>звуко-высотные</a:t>
            </a:r>
            <a:r>
              <a:rPr lang="ru-RU" sz="2400" dirty="0">
                <a:latin typeface="+mj-lt"/>
                <a:ea typeface="+mj-ea"/>
                <a:cs typeface="+mj-cs"/>
              </a:rPr>
              <a:t> отношения</a:t>
            </a:r>
          </a:p>
          <a:p>
            <a:pPr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-чистое интонирование</a:t>
            </a:r>
          </a:p>
          <a:p>
            <a:pPr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-интонационный слух</a:t>
            </a:r>
          </a:p>
          <a:p>
            <a:pPr algn="ctr">
              <a:defRPr/>
            </a:pPr>
            <a:endParaRPr lang="ru-RU" sz="24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Занятие кружка строится в игровой форме, в которые включены музыкально-ритмические игры, игры и упражнения на развитие дыхания</a:t>
            </a: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0" y="6357938"/>
            <a:ext cx="9144000" cy="5000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800" dirty="0">
                <a:latin typeface="+mj-lt"/>
                <a:ea typeface="+mj-ea"/>
                <a:cs typeface="+mj-cs"/>
              </a:rPr>
              <a:t>Приложение: Презентация музыкально-ритмические игры</a:t>
            </a:r>
          </a:p>
        </p:txBody>
      </p:sp>
    </p:spTree>
  </p:cSld>
  <p:clrMapOvr>
    <a:masterClrMapping/>
  </p:clrMapOvr>
  <p:transition spd="slow" advTm="10656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57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/>
  <cp:lastModifiedBy>Admin</cp:lastModifiedBy>
  <cp:revision>84</cp:revision>
  <dcterms:created xsi:type="dcterms:W3CDTF">2013-08-25T16:28:30Z</dcterms:created>
  <dcterms:modified xsi:type="dcterms:W3CDTF">2013-09-24T14:51:28Z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/>
  </property>
</Properties>
</file>