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000131"/>
          </a:xfrm>
        </p:spPr>
        <p:txBody>
          <a:bodyPr/>
          <a:lstStyle/>
          <a:p>
            <a:r>
              <a:rPr lang="ru-RU" dirty="0" smtClean="0"/>
              <a:t>Фрукты и ягоды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286388"/>
            <a:ext cx="7072330" cy="135732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Излучинское</a:t>
            </a:r>
            <a:r>
              <a:rPr lang="ru-RU" dirty="0" smtClean="0"/>
              <a:t> муниципальное бюджетное дошкольно</a:t>
            </a:r>
            <a:r>
              <a:rPr lang="ru-RU" dirty="0" smtClean="0"/>
              <a:t>е </a:t>
            </a:r>
            <a:r>
              <a:rPr lang="ru-RU" dirty="0" smtClean="0"/>
              <a:t>образовательное учреждение детского </a:t>
            </a:r>
            <a:r>
              <a:rPr lang="ru-RU" dirty="0" smtClean="0"/>
              <a:t>сада комбинированного вида «</a:t>
            </a:r>
            <a:r>
              <a:rPr lang="ru-RU" dirty="0" smtClean="0"/>
              <a:t>Сказка </a:t>
            </a:r>
            <a:r>
              <a:rPr lang="ru-RU" dirty="0" smtClean="0"/>
              <a:t>                                             Воспитатель  </a:t>
            </a:r>
            <a:r>
              <a:rPr lang="ru-RU" dirty="0" err="1" smtClean="0"/>
              <a:t>Чудинова</a:t>
            </a:r>
            <a:r>
              <a:rPr lang="ru-RU" dirty="0" smtClean="0"/>
              <a:t> В.А. </a:t>
            </a:r>
            <a:endParaRPr lang="ru-RU" dirty="0"/>
          </a:p>
        </p:txBody>
      </p:sp>
      <p:pic>
        <p:nvPicPr>
          <p:cNvPr id="4" name="Рисунок 3" descr="1323699049_rrrrr14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5857916" cy="328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Сладок он, и толстокож, и чуть-чуть на серп похож……</a:t>
            </a:r>
            <a:endParaRPr lang="ru-RU" dirty="0"/>
          </a:p>
        </p:txBody>
      </p:sp>
      <p:pic>
        <p:nvPicPr>
          <p:cNvPr id="4" name="Содержимое 3" descr="50241_kisc_bananow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Полосатый мяч </a:t>
            </a:r>
            <a:r>
              <a:rPr lang="ru-RU" dirty="0" err="1" smtClean="0"/>
              <a:t>тяжелый,не</a:t>
            </a:r>
            <a:r>
              <a:rPr lang="ru-RU" dirty="0" smtClean="0"/>
              <a:t> для </a:t>
            </a:r>
            <a:r>
              <a:rPr lang="ru-RU" dirty="0" err="1" smtClean="0"/>
              <a:t>сада,не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школы.Самый</a:t>
            </a:r>
            <a:r>
              <a:rPr lang="ru-RU" dirty="0" smtClean="0"/>
              <a:t> сочный вкусный </a:t>
            </a:r>
            <a:r>
              <a:rPr lang="ru-RU" dirty="0" err="1" smtClean="0"/>
              <a:t>груз,назовем</a:t>
            </a:r>
            <a:r>
              <a:rPr lang="ru-RU" dirty="0" smtClean="0"/>
              <a:t> его…..</a:t>
            </a:r>
            <a:endParaRPr lang="ru-RU" dirty="0"/>
          </a:p>
        </p:txBody>
      </p:sp>
      <p:pic>
        <p:nvPicPr>
          <p:cNvPr id="4" name="Содержимое 3" descr="069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душистая </a:t>
            </a:r>
            <a:r>
              <a:rPr lang="ru-RU" dirty="0" err="1" smtClean="0"/>
              <a:t>какая,мякоть</a:t>
            </a:r>
            <a:r>
              <a:rPr lang="ru-RU" dirty="0" smtClean="0"/>
              <a:t> сладкая </a:t>
            </a:r>
            <a:r>
              <a:rPr lang="ru-RU" dirty="0" err="1" smtClean="0"/>
              <a:t>такая!мы</a:t>
            </a:r>
            <a:r>
              <a:rPr lang="ru-RU" dirty="0" smtClean="0"/>
              <a:t> поклонники отныне королевы поля….</a:t>
            </a:r>
            <a:endParaRPr lang="ru-RU" dirty="0"/>
          </a:p>
        </p:txBody>
      </p:sp>
      <p:pic>
        <p:nvPicPr>
          <p:cNvPr id="4" name="Содержимое 3" descr="524100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462" y="1554163"/>
            <a:ext cx="610347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оранжевой кожей, на мячик </a:t>
            </a:r>
            <a:r>
              <a:rPr lang="ru-RU" dirty="0" err="1" smtClean="0"/>
              <a:t>похожий,но</a:t>
            </a:r>
            <a:r>
              <a:rPr lang="ru-RU" dirty="0" smtClean="0"/>
              <a:t> в центре не </a:t>
            </a:r>
            <a:r>
              <a:rPr lang="ru-RU" dirty="0" err="1" smtClean="0"/>
              <a:t>пусто,а</a:t>
            </a:r>
            <a:r>
              <a:rPr lang="ru-RU" dirty="0" smtClean="0"/>
              <a:t> сочно и вкусно……</a:t>
            </a:r>
            <a:endParaRPr lang="ru-RU" dirty="0"/>
          </a:p>
        </p:txBody>
      </p:sp>
      <p:pic>
        <p:nvPicPr>
          <p:cNvPr id="6" name="Содержимое 5" descr="0_3b406_4bc5f0c1_L[1]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733" y="1554163"/>
            <a:ext cx="458093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57552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Этот фрукт на вкус хорош и на лампочку похож….</a:t>
            </a:r>
            <a:endParaRPr lang="ru-RU" dirty="0"/>
          </a:p>
        </p:txBody>
      </p:sp>
      <p:pic>
        <p:nvPicPr>
          <p:cNvPr id="4" name="Содержимое 3" descr="preview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Красненькая </a:t>
            </a:r>
            <a:r>
              <a:rPr lang="ru-RU" dirty="0" err="1" smtClean="0"/>
              <a:t>матрешка,беленькое</a:t>
            </a:r>
            <a:r>
              <a:rPr lang="ru-RU" dirty="0" smtClean="0"/>
              <a:t> сердечко….</a:t>
            </a:r>
            <a:endParaRPr lang="ru-RU" dirty="0"/>
          </a:p>
        </p:txBody>
      </p:sp>
      <p:pic>
        <p:nvPicPr>
          <p:cNvPr id="4" name="Содержимое 3" descr="malina-741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красном тельце каменное сердце..</a:t>
            </a:r>
            <a:endParaRPr lang="ru-RU" dirty="0"/>
          </a:p>
        </p:txBody>
      </p:sp>
      <p:pic>
        <p:nvPicPr>
          <p:cNvPr id="4" name="Содержимое 3" descr="red-cherries-wallpapers_12978_1600x1200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Гроздь мою съесть каждый </a:t>
            </a:r>
            <a:r>
              <a:rPr lang="ru-RU" dirty="0" err="1" smtClean="0"/>
              <a:t>рад.и</a:t>
            </a:r>
            <a:r>
              <a:rPr lang="ru-RU" dirty="0" smtClean="0"/>
              <a:t> зовусь я…..</a:t>
            </a:r>
            <a:endParaRPr lang="ru-RU" dirty="0"/>
          </a:p>
        </p:txBody>
      </p:sp>
      <p:pic>
        <p:nvPicPr>
          <p:cNvPr id="4" name="Содержимое 3" descr="image[2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Путать не будем ее с </a:t>
            </a:r>
            <a:r>
              <a:rPr lang="ru-RU" dirty="0" err="1" smtClean="0"/>
              <a:t>земляникой,ягода</a:t>
            </a:r>
            <a:r>
              <a:rPr lang="ru-RU" dirty="0" smtClean="0"/>
              <a:t> эта зовется….</a:t>
            </a:r>
            <a:endParaRPr lang="ru-RU" dirty="0"/>
          </a:p>
        </p:txBody>
      </p:sp>
      <p:pic>
        <p:nvPicPr>
          <p:cNvPr id="4" name="Содержимое 3" descr="SHSG019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 в полях и ни в </a:t>
            </a:r>
            <a:r>
              <a:rPr lang="ru-RU" dirty="0" err="1" smtClean="0"/>
              <a:t>садах,ни</a:t>
            </a:r>
            <a:r>
              <a:rPr lang="ru-RU" dirty="0" smtClean="0"/>
              <a:t> у вас и ни у </a:t>
            </a:r>
            <a:r>
              <a:rPr lang="ru-RU" dirty="0" err="1" smtClean="0"/>
              <a:t>нас,а</a:t>
            </a:r>
            <a:r>
              <a:rPr lang="ru-RU" dirty="0" smtClean="0"/>
              <a:t> в тропических лесах вырастает….</a:t>
            </a:r>
            <a:endParaRPr lang="ru-RU" dirty="0"/>
          </a:p>
        </p:txBody>
      </p:sp>
      <p:pic>
        <p:nvPicPr>
          <p:cNvPr id="6" name="Содержимое 5" descr="pineapple01ju6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Круглое,румяное</a:t>
            </a:r>
            <a:r>
              <a:rPr lang="ru-RU" dirty="0" smtClean="0"/>
              <a:t> с ветки я достану я….</a:t>
            </a:r>
            <a:endParaRPr lang="ru-RU" dirty="0"/>
          </a:p>
        </p:txBody>
      </p:sp>
      <p:pic>
        <p:nvPicPr>
          <p:cNvPr id="4" name="Содержимое 3" descr="fruit_apple_008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70990" y="1554163"/>
            <a:ext cx="355442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Желтый цитрусовый плод, в странах солнечных </a:t>
            </a:r>
            <a:r>
              <a:rPr lang="ru-RU" dirty="0" err="1" smtClean="0"/>
              <a:t>растет.Но</a:t>
            </a:r>
            <a:r>
              <a:rPr lang="ru-RU" dirty="0" smtClean="0"/>
              <a:t> на вкус кислейший он, а зовут его… </a:t>
            </a:r>
            <a:endParaRPr lang="ru-RU" dirty="0"/>
          </a:p>
        </p:txBody>
      </p:sp>
      <p:pic>
        <p:nvPicPr>
          <p:cNvPr id="4" name="Содержимое 3" descr="lime-on-white-wallpapers_13086_1600x1200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150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Фрукты и ягоды</vt:lpstr>
      <vt:lpstr>Этот фрукт на вкус хорош и на лампочку похож….</vt:lpstr>
      <vt:lpstr>Красненькая матрешка,беленькое сердечко….</vt:lpstr>
      <vt:lpstr>В красном тельце каменное сердце..</vt:lpstr>
      <vt:lpstr>Гроздь мою съесть каждый рад.и зовусь я…..</vt:lpstr>
      <vt:lpstr>Путать не будем ее с земляникой,ягода эта зовется….</vt:lpstr>
      <vt:lpstr>Ни в полях и ни в садах,ни у вас и ни у нас,а в тропических лесах вырастает….</vt:lpstr>
      <vt:lpstr>Круглое,румяное с ветки я достану я….</vt:lpstr>
      <vt:lpstr>Желтый цитрусовый плод, в странах солнечных растет.Но на вкус кислейший он, а зовут его… </vt:lpstr>
      <vt:lpstr>Сладок он, и толстокож, и чуть-чуть на серп похож……</vt:lpstr>
      <vt:lpstr>Полосатый мяч тяжелый,не для сада,не для школы.Самый сочный вкусный груз,назовем его…..</vt:lpstr>
      <vt:lpstr>А душистая какая,мякоть сладкая такая!мы поклонники отныне королевы поля….</vt:lpstr>
      <vt:lpstr>С оранжевой кожей, на мячик похожий,но в центре не пусто,а сочно и вкусно……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18</cp:revision>
  <dcterms:modified xsi:type="dcterms:W3CDTF">2012-05-23T00:01:16Z</dcterms:modified>
</cp:coreProperties>
</file>