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2A03-FDBB-4F6C-8059-C6CD8773E8A2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F994-130F-441F-8ABC-CE9F29DC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to\SUC55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2088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Foto\SUC55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28612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Foto\SUC559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1431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42900" y="6215063"/>
            <a:ext cx="8443913" cy="500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/>
              <a:t>Приложение: Диск с видео «Хоровой кружок»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000625" y="3143250"/>
            <a:ext cx="4071938" cy="8715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Цель моей работы – научить детей слышать окружающий мир, выражать свои впечатления, свое отношения к нему</a:t>
            </a:r>
          </a:p>
        </p:txBody>
      </p:sp>
    </p:spTree>
  </p:cSld>
  <p:clrMapOvr>
    <a:masterClrMapping/>
  </p:clrMapOvr>
  <p:transition spd="slow" advTm="986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27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Приложение: Диск с видео «Хоровой кружок»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>Приложение: Диск с видео «Хоровой кружок»</dc:description>
  <cp:lastModifiedBy>Admin</cp:lastModifiedBy>
  <cp:revision>84</cp:revision>
  <dcterms:created xsi:type="dcterms:W3CDTF">2013-08-25T16:28:30Z</dcterms:created>
  <dcterms:modified xsi:type="dcterms:W3CDTF">2013-09-24T14:51:27Z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>Приложение: Диск с видео «Хоровой кружок»</vt:lpwstr>
  </property>
</Properties>
</file>