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01E4-92B5-414A-9B04-7E15919B229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5FD3-517E-4CE9-B8BD-5E6728AE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oto\SUC559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500313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Foto\SUC559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214313"/>
            <a:ext cx="3840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0" y="1071563"/>
            <a:ext cx="5000625" cy="8715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«Человеческий голос – это прекрасный и доступный каждому музыкальный инструмент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5214938" y="3286125"/>
            <a:ext cx="3929062" cy="24288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А пение создает самые благоприятные условия для формирования общей музыкальной культуры» </a:t>
            </a:r>
          </a:p>
          <a:p>
            <a:pPr algn="ctr">
              <a:defRPr/>
            </a:pPr>
            <a:endParaRPr lang="ru-RU" sz="24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400" dirty="0" err="1">
                <a:latin typeface="+mj-lt"/>
                <a:ea typeface="+mj-ea"/>
                <a:cs typeface="+mj-cs"/>
              </a:rPr>
              <a:t>З.Когай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71438"/>
            <a:ext cx="5000625" cy="8715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000" b="1" dirty="0">
                <a:latin typeface="+mj-lt"/>
                <a:ea typeface="+mj-ea"/>
                <a:cs typeface="+mj-cs"/>
              </a:rPr>
              <a:t>«Хоровой кружок»</a:t>
            </a:r>
          </a:p>
        </p:txBody>
      </p:sp>
    </p:spTree>
  </p:cSld>
  <p:clrMapOvr>
    <a:masterClrMapping/>
  </p:clrMapOvr>
  <p:transition spd="slow" advTm="10344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