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2A03-FDBB-4F6C-8059-C6CD8773E8A2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F994-130F-441F-8ABC-CE9F29DC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Foto\Альбом\2006.04.11 Дет.сад\SUC50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573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:\Foto\Альбом\2006.04.11 Дет.сад\SUC50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143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:\Foto\Альбом\2006.04.11 Дет.сад\SUC50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549650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5000625" cy="1228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smtClean="0"/>
              <a:t>Фольклорный кружок «Сударушка» </a:t>
            </a:r>
            <a:r>
              <a:rPr lang="ru-RU" sz="3600" smtClean="0"/>
              <a:t>2006 г.</a:t>
            </a:r>
            <a:endParaRPr lang="ru-RU" sz="3600" b="1" smtClean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42875" y="5629275"/>
            <a:ext cx="5000625" cy="8715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Приобщение детей к ценностям родной культуры</a:t>
            </a:r>
          </a:p>
        </p:txBody>
      </p:sp>
    </p:spTree>
  </p:cSld>
  <p:clrMapOvr>
    <a:masterClrMapping/>
  </p:clrMapOvr>
  <p:transition spd="slow" advTm="9328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Фольклорный кружок «Сударушка» 2006 г.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>Фольклорный кружок «Сударушка» 2006 г.</dc:description>
  <cp:lastModifiedBy>Admin</cp:lastModifiedBy>
  <cp:revision>84</cp:revision>
  <dcterms:created xsi:type="dcterms:W3CDTF">2013-08-25T16:28:30Z</dcterms:created>
  <dcterms:modified xsi:type="dcterms:W3CDTF">2013-09-24T14:51:26Z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>Фольклорный кружок «Сударушка» 2006 г.</vt:lpwstr>
  </property>
</Properties>
</file>