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E048-D051-411E-A2A5-2AB3991AEA3A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D8037-365E-4789-9E57-102A13B65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мама\K7WaySdyRfWbCAANDD5eD27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5100" y="214313"/>
            <a:ext cx="495458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D:\мама\rW6J7MWeWCWaW8dfBXtFUf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549650"/>
            <a:ext cx="42433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214313" y="357188"/>
            <a:ext cx="3643312" cy="1228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Комплексное воздействие различных видов искусства способствует формированию у дошкольников художественного вкуса.</a:t>
            </a:r>
          </a:p>
        </p:txBody>
      </p:sp>
    </p:spTree>
  </p:cSld>
  <p:clrMapOvr>
    <a:masterClrMapping/>
  </p:clrMapOvr>
  <p:transition spd="slow" advTm="8297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/>
  <cp:lastModifiedBy>Admin</cp:lastModifiedBy>
  <cp:revision>84</cp:revision>
  <dcterms:created xsi:type="dcterms:W3CDTF">2013-08-25T16:28:30Z</dcterms:created>
  <dcterms:modified xsi:type="dcterms:W3CDTF">2013-09-24T14:51:25Z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/>
  </property>
</Properties>
</file>