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2A03-FDBB-4F6C-8059-C6CD8773E8A2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994-130F-441F-8ABC-CE9F29DC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oto\Альбом\2006.04.11 Дет.сад\SUC50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Foto\Альбом\2006.04.11 Дет.сад\SUC50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:\Foto\Альбом\2006.04.11 Дет.сад\SUC504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8618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786313" y="3143250"/>
            <a:ext cx="3857625" cy="1025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Праздничный утренник – одна из форм организации музыкальной деятельности, все виды которой составляют основное его содержание</a:t>
            </a:r>
          </a:p>
        </p:txBody>
      </p:sp>
    </p:spTree>
  </p:cSld>
  <p:clrMapOvr>
    <a:masterClrMapping/>
  </p:clrMapOvr>
  <p:transition spd="slow" advTm="1043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