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E048-D051-411E-A2A5-2AB3991AEA3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8037-365E-4789-9E57-102A13B6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мама\VPS5L4HY446d1H1AbJaR3YW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214313"/>
            <a:ext cx="47831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D:\мама\XCSDXTtB6YtYNQB3gV2MAVH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114675"/>
            <a:ext cx="52038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50" y="1228725"/>
            <a:ext cx="38576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j-lt"/>
              </a:rPr>
              <a:t>он будит в душе интерес к окружающему миру, расширяет кругозор.</a:t>
            </a:r>
          </a:p>
        </p:txBody>
      </p:sp>
    </p:spTree>
  </p:cSld>
  <p:clrMapOvr>
    <a:masterClrMapping/>
  </p:clrMapOvr>
  <p:transition spd="slow" advTm="1036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