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72A03-FDBB-4F6C-8059-C6CD8773E8A2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9F994-130F-441F-8ABC-CE9F29DCB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Foto\Альбом\2006.04.11 Дет.сад\SUC505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357313"/>
            <a:ext cx="51435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D:\Foto\Альбом\2006.04.11 Дет.сад\SUC505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1335088"/>
            <a:ext cx="384016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1228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smtClean="0"/>
              <a:t>Праздник является средством воспитания, способствующим всестороннему развитию ребенка;  </a:t>
            </a:r>
          </a:p>
        </p:txBody>
      </p:sp>
    </p:spTree>
  </p:cSld>
  <p:clrMapOvr>
    <a:masterClrMapping/>
  </p:clrMapOvr>
  <p:transition spd="slow" advTm="7531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Праздник является средством воспитания, способствующим всестороннему развитию ребенка;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>Праздник является средством воспитания, способствующим всестороннему развитию ребенка;  </dc:description>
  <cp:lastModifiedBy>Admin</cp:lastModifiedBy>
  <cp:revision>84</cp:revision>
  <dcterms:created xsi:type="dcterms:W3CDTF">2013-08-25T16:28:30Z</dcterms:created>
  <dcterms:modified xsi:type="dcterms:W3CDTF">2013-09-24T14:51:24Z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>Праздник является средством воспитания, способствующим всестороннему развитию ребенка;  </vt:lpwstr>
  </property>
</Properties>
</file>