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001E4-92B5-414A-9B04-7E15919B229A}" type="datetimeFigureOut">
              <a:rPr lang="ru-RU"/>
              <a:pPr>
                <a:defRPr/>
              </a:pPr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45FD3-517E-4CE9-B8BD-5E6728AE6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документ 8"/>
          <p:cNvSpPr/>
          <p:nvPr userDrawn="1"/>
        </p:nvSpPr>
        <p:spPr>
          <a:xfrm rot="10800000">
            <a:off x="0" y="0"/>
            <a:ext cx="9144000" cy="6858000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1FFFDC-24B7-46D0-B985-A15167F9455F}" type="datetimeFigureOut">
              <a:rPr lang="ru-RU"/>
              <a:pPr>
                <a:defRPr/>
              </a:pPr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02C2E3-34D6-45FD-B2D4-269FA8424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800">
                <a:solidFill>
                  <a:srgbClr val="A6A6A6"/>
                </a:solidFill>
                <a:ea typeface="Calibri" pitchFamily="34" charset="0"/>
                <a:cs typeface="Times New Roman" pitchFamily="18" charset="0"/>
              </a:rPr>
              <a:t>FokinaLida.75@mail.ru</a:t>
            </a:r>
          </a:p>
        </p:txBody>
      </p:sp>
      <p:pic>
        <p:nvPicPr>
          <p:cNvPr id="1031" name="Рисунок 7" descr="1.png"/>
          <p:cNvPicPr>
            <a:picLocks noChangeAspect="1"/>
          </p:cNvPicPr>
          <p:nvPr userDrawn="1"/>
        </p:nvPicPr>
        <p:blipFill>
          <a:blip r:embed="rId3"/>
          <a:srcRect r="4976"/>
          <a:stretch>
            <a:fillRect/>
          </a:stretch>
        </p:blipFill>
        <p:spPr bwMode="auto">
          <a:xfrm>
            <a:off x="0" y="4076700"/>
            <a:ext cx="9144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>
    <p:cover dir="l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71414"/>
            <a:ext cx="8229600" cy="66831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 smtClean="0"/>
              <a:t>Моя работа в интернете</a:t>
            </a:r>
          </a:p>
        </p:txBody>
      </p:sp>
      <p:pic>
        <p:nvPicPr>
          <p:cNvPr id="23554" name="Picture 4" descr="D:\мама\Сертификат сай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" y="785794"/>
            <a:ext cx="4157662" cy="588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мама\Сертификат портфоли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5504" y="785794"/>
            <a:ext cx="4134214" cy="5886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438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4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Моя работа в интернете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Электронное портфолио Кучуренко И.М</dc:title>
  <dc:creator>Компас</dc:creator>
  <dc:description>Моя работа в интернете</dc:description>
  <cp:lastModifiedBy>Admin</cp:lastModifiedBy>
  <cp:revision>84</cp:revision>
  <dcterms:created xsi:type="dcterms:W3CDTF">2013-08-25T16:28:30Z</dcterms:created>
  <dcterms:modified xsi:type="dcterms:W3CDTF">2013-09-24T14:51:22Z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Электронное портфолио Кучуренко И.М</vt:lpwstr>
  </property>
  <property fmtid="{D5CDD505-2E9C-101B-9397-08002B2CF9AE}" pid="3" name="SlideDescription">
    <vt:lpwstr>Моя работа в интернете</vt:lpwstr>
  </property>
</Properties>
</file>