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1E4-92B5-414A-9B04-7E15919B229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FD3-517E-4CE9-B8BD-5E6728A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Грамоты\A8J0d4KfA9UMCLbRY86V6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3363"/>
            <a:ext cx="4013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ама\Грамоты\6AKRadPWCYJRK1QrWSFMf9V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14313"/>
            <a:ext cx="40211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391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