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01E4-92B5-414A-9B04-7E15919B229A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FD3-517E-4CE9-B8BD-5E6728AE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LMYS8MFe6NbBrNKSQCBh4F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48355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ама\SRey9XWHb69BNyAA4VX9dF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00438"/>
            <a:ext cx="43148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мама\Cre9FRHW9NbMyr91FAP4frh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57186"/>
            <a:ext cx="3575050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78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/>
  <cp:lastModifiedBy>Admin</cp:lastModifiedBy>
  <cp:revision>84</cp:revision>
  <dcterms:created xsi:type="dcterms:W3CDTF">2013-08-25T16:28:30Z</dcterms:created>
  <dcterms:modified xsi:type="dcterms:W3CDTF">2013-09-24T14:51:20Z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/>
  </property>
</Properties>
</file>