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001E4-92B5-414A-9B04-7E15919B229A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45FD3-517E-4CE9-B8BD-5E6728AE6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документ 8"/>
          <p:cNvSpPr/>
          <p:nvPr userDrawn="1"/>
        </p:nvSpPr>
        <p:spPr>
          <a:xfrm rot="10800000">
            <a:off x="0" y="0"/>
            <a:ext cx="9144000" cy="685800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1FFFDC-24B7-46D0-B985-A15167F9455F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02C2E3-34D6-45FD-B2D4-269FA8424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00">
                <a:solidFill>
                  <a:srgbClr val="A6A6A6"/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</a:p>
        </p:txBody>
      </p:sp>
      <p:pic>
        <p:nvPicPr>
          <p:cNvPr id="1031" name="Рисунок 7" descr="1.png"/>
          <p:cNvPicPr>
            <a:picLocks noChangeAspect="1"/>
          </p:cNvPicPr>
          <p:nvPr userDrawn="1"/>
        </p:nvPicPr>
        <p:blipFill>
          <a:blip r:embed="rId3"/>
          <a:srcRect r="4976"/>
          <a:stretch>
            <a:fillRect/>
          </a:stretch>
        </p:blipFill>
        <p:spPr bwMode="auto">
          <a:xfrm>
            <a:off x="0" y="4076700"/>
            <a:ext cx="9144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>
    <p:cover dir="l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мама\Квалификация\EUTWKaTREDyaL1540ff9ft7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928688"/>
            <a:ext cx="40243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D:\мама\Квалификация\fPH0fDTPPSP44Tb7HXt1NRSM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928688"/>
            <a:ext cx="4189413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7397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Моя квалификация</a:t>
            </a:r>
          </a:p>
        </p:txBody>
      </p:sp>
    </p:spTree>
  </p:cSld>
  <p:clrMapOvr>
    <a:masterClrMapping/>
  </p:clrMapOvr>
  <p:transition spd="slow" advTm="5532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Моя квалификация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Электронное портфолио Кучуренко И.М</dc:title>
  <dc:creator>Компас</dc:creator>
  <dc:description>Моя квалификация</dc:description>
  <cp:lastModifiedBy>Admin</cp:lastModifiedBy>
  <cp:revision>84</cp:revision>
  <dcterms:created xsi:type="dcterms:W3CDTF">2013-08-25T16:28:30Z</dcterms:created>
  <dcterms:modified xsi:type="dcterms:W3CDTF">2013-09-24T14:51:18Z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Электронное портфолио Кучуренко И.М</vt:lpwstr>
  </property>
  <property fmtid="{D5CDD505-2E9C-101B-9397-08002B2CF9AE}" pid="3" name="SlideDescription">
    <vt:lpwstr>Моя квалификация</vt:lpwstr>
  </property>
</Properties>
</file>