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001E4-92B5-414A-9B04-7E15919B229A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5FD3-517E-4CE9-B8BD-5E6728AE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6683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smtClean="0"/>
              <a:t>О себе: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428625" y="1071563"/>
            <a:ext cx="8229600" cy="1828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/>
              <a:t>Дата рождения: 04.06.1967года</a:t>
            </a:r>
          </a:p>
          <a:p>
            <a:pPr eaLnBrk="1" hangingPunct="1"/>
            <a:r>
              <a:rPr lang="ru-RU" dirty="0" smtClean="0"/>
              <a:t>Должность – музыкальный руководитель</a:t>
            </a:r>
          </a:p>
          <a:p>
            <a:pPr eaLnBrk="1" hangingPunct="1"/>
            <a:r>
              <a:rPr lang="ru-RU" dirty="0" smtClean="0"/>
              <a:t>Стаж работы – 25 лет</a:t>
            </a:r>
          </a:p>
          <a:p>
            <a:pPr eaLnBrk="1" hangingPunct="1"/>
            <a:r>
              <a:rPr lang="ru-RU" dirty="0" smtClean="0"/>
              <a:t>Квалификация - высшая</a:t>
            </a:r>
          </a:p>
        </p:txBody>
      </p:sp>
    </p:spTree>
  </p:cSld>
  <p:clrMapOvr>
    <a:masterClrMapping/>
  </p:clrMapOvr>
  <p:transition spd="slow" advTm="6016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 себе: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>О себе:</dc:description>
  <cp:lastModifiedBy>Admin</cp:lastModifiedBy>
  <cp:revision>84</cp:revision>
  <dcterms:created xsi:type="dcterms:W3CDTF">2013-08-25T16:28:30Z</dcterms:created>
  <dcterms:modified xsi:type="dcterms:W3CDTF">2013-09-24T14:51:17Z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>О себе:</vt:lpwstr>
  </property>
</Properties>
</file>