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Century" pitchFamily="18" charset="0"/>
              </a:rPr>
              <a:t>Наша группа</a:t>
            </a:r>
            <a:endParaRPr lang="ru-RU" sz="8000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4" name="Содержимое 3" descr="P1050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00200"/>
            <a:ext cx="7572428" cy="4525963"/>
          </a:xfrm>
        </p:spPr>
      </p:pic>
      <p:pic>
        <p:nvPicPr>
          <p:cNvPr id="5" name="Рисунок 4" descr="0fe22867747957175e7b36a19e11ee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3680">
            <a:off x="8109460" y="14048"/>
            <a:ext cx="1172758" cy="1024710"/>
          </a:xfrm>
          <a:prstGeom prst="rect">
            <a:avLst/>
          </a:prstGeom>
        </p:spPr>
      </p:pic>
      <p:pic>
        <p:nvPicPr>
          <p:cNvPr id="6" name="Рисунок 5" descr="0fe22867747957175e7b36a19e11ee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1649">
            <a:off x="7500958" y="5643578"/>
            <a:ext cx="942975" cy="1038225"/>
          </a:xfrm>
          <a:prstGeom prst="rect">
            <a:avLst/>
          </a:prstGeom>
        </p:spPr>
      </p:pic>
      <p:pic>
        <p:nvPicPr>
          <p:cNvPr id="7" name="Рисунок 6" descr="0fe22867747957175e7b36a19e11ee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77254">
            <a:off x="311797" y="5673996"/>
            <a:ext cx="942975" cy="1038225"/>
          </a:xfrm>
          <a:prstGeom prst="rect">
            <a:avLst/>
          </a:prstGeom>
        </p:spPr>
      </p:pic>
      <p:pic>
        <p:nvPicPr>
          <p:cNvPr id="8" name="Рисунок 7" descr="0fe22867747957175e7b36a19e11ee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1996">
            <a:off x="-67336" y="128240"/>
            <a:ext cx="942975" cy="1038225"/>
          </a:xfrm>
          <a:prstGeom prst="rect">
            <a:avLst/>
          </a:prstGeom>
        </p:spPr>
      </p:pic>
      <p:pic>
        <p:nvPicPr>
          <p:cNvPr id="9" name="Рисунок 8" descr="0fe22867747957175e7b36a19e11ee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643578"/>
            <a:ext cx="942975" cy="1038225"/>
          </a:xfrm>
          <a:prstGeom prst="rect">
            <a:avLst/>
          </a:prstGeom>
        </p:spPr>
      </p:pic>
    </p:spTree>
  </p:cSld>
  <p:clrMapOvr>
    <a:masterClrMapping/>
  </p:clrMapOvr>
  <p:transition advTm="5203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cartoon_43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4495800"/>
            <a:ext cx="1628775" cy="2190750"/>
          </a:xfrm>
        </p:spPr>
      </p:pic>
      <p:sp>
        <p:nvSpPr>
          <p:cNvPr id="4" name="TextBox 3"/>
          <p:cNvSpPr txBox="1"/>
          <p:nvPr/>
        </p:nvSpPr>
        <p:spPr>
          <a:xfrm>
            <a:off x="2071670" y="1285860"/>
            <a:ext cx="4714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Детский сад – хороший дом.</a:t>
            </a:r>
          </a:p>
          <a:p>
            <a:r>
              <a:rPr lang="ru-RU" sz="2800" dirty="0" smtClean="0"/>
              <a:t>В нём растём мы с каждым днём.</a:t>
            </a:r>
          </a:p>
          <a:p>
            <a:r>
              <a:rPr lang="ru-RU" sz="2800" dirty="0" smtClean="0"/>
              <a:t>В этом доме всё для нас:</a:t>
            </a:r>
          </a:p>
          <a:p>
            <a:r>
              <a:rPr lang="ru-RU" sz="2800" dirty="0" smtClean="0"/>
              <a:t>Сказки, песни и рассказ,</a:t>
            </a:r>
          </a:p>
          <a:p>
            <a:r>
              <a:rPr lang="ru-RU" sz="2800" dirty="0" smtClean="0"/>
              <a:t>Шумный пляс и тихий час – </a:t>
            </a:r>
          </a:p>
          <a:p>
            <a:r>
              <a:rPr lang="ru-RU" sz="2800" dirty="0" smtClean="0"/>
              <a:t>В этом доме всё для нас!</a:t>
            </a:r>
            <a:endParaRPr lang="ru-RU" sz="2800" dirty="0"/>
          </a:p>
        </p:txBody>
      </p:sp>
      <p:pic>
        <p:nvPicPr>
          <p:cNvPr id="9" name="Рисунок 8" descr="glitterimagesdisney2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13" y="1676400"/>
            <a:ext cx="2878187" cy="2190746"/>
          </a:xfrm>
          <a:prstGeom prst="rect">
            <a:avLst/>
          </a:prstGeom>
        </p:spPr>
      </p:pic>
      <p:pic>
        <p:nvPicPr>
          <p:cNvPr id="11" name="Рисунок 10" descr="multik-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76400"/>
            <a:ext cx="1828707" cy="2167848"/>
          </a:xfrm>
          <a:prstGeom prst="rect">
            <a:avLst/>
          </a:prstGeom>
        </p:spPr>
      </p:pic>
    </p:spTree>
  </p:cSld>
  <p:clrMapOvr>
    <a:masterClrMapping/>
  </p:clrMapOvr>
  <p:transition advTm="5031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50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642918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571472" y="542926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                        Раздевалка в нашей группе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0_5535c_8fa1887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4714884"/>
            <a:ext cx="2143108" cy="2143116"/>
          </a:xfrm>
          <a:prstGeom prst="rect">
            <a:avLst/>
          </a:prstGeom>
        </p:spPr>
      </p:pic>
      <p:pic>
        <p:nvPicPr>
          <p:cNvPr id="7" name="Рисунок 6" descr="0_5535c_8fa18878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0"/>
            <a:ext cx="2301441" cy="2357430"/>
          </a:xfrm>
          <a:prstGeom prst="rect">
            <a:avLst/>
          </a:prstGeom>
        </p:spPr>
      </p:pic>
      <p:pic>
        <p:nvPicPr>
          <p:cNvPr id="9" name="Рисунок 8" descr="0_5535c_8fa18878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0"/>
            <a:ext cx="2092217" cy="2143116"/>
          </a:xfrm>
          <a:prstGeom prst="rect">
            <a:avLst/>
          </a:prstGeom>
        </p:spPr>
      </p:pic>
      <p:pic>
        <p:nvPicPr>
          <p:cNvPr id="10" name="Рисунок 9" descr="0_5535c_8fa18878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429132"/>
            <a:ext cx="2231700" cy="2285992"/>
          </a:xfrm>
          <a:prstGeom prst="rect">
            <a:avLst/>
          </a:prstGeom>
        </p:spPr>
      </p:pic>
    </p:spTree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Наша группа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</dc:title>
  <cp:lastModifiedBy>Admin</cp:lastModifiedBy>
  <cp:revision>3</cp:revision>
  <dcterms:modified xsi:type="dcterms:W3CDTF">2013-09-20T10:23:19Z</dcterms:modified>
</cp:coreProperties>
</file>