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XP\&#1052;&#1086;&#1080;%20&#1076;&#1086;&#1082;&#1091;&#1084;&#1077;&#1085;&#1090;&#1099;\Downloads\pesnya_pro_vospitatelya-Vi_-_angel_hranitel'_nash!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</a:t>
            </a:r>
            <a:b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№6</a:t>
            </a:r>
            <a:b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«Светлячок»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г.Ясногорск</a:t>
            </a:r>
            <a:endParaRPr lang="ru-RU" dirty="0"/>
          </a:p>
        </p:txBody>
      </p:sp>
      <p:pic>
        <p:nvPicPr>
          <p:cNvPr id="4" name="Рисунок 3" descr="9213160_48531a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1071546"/>
            <a:ext cx="2357454" cy="2912765"/>
          </a:xfrm>
          <a:prstGeom prst="rect">
            <a:avLst/>
          </a:prstGeom>
        </p:spPr>
      </p:pic>
      <p:pic>
        <p:nvPicPr>
          <p:cNvPr id="8" name="Рисунок 7" descr="yildi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214950"/>
            <a:ext cx="4453455" cy="1395416"/>
          </a:xfrm>
          <a:prstGeom prst="rect">
            <a:avLst/>
          </a:prstGeom>
        </p:spPr>
      </p:pic>
      <p:pic>
        <p:nvPicPr>
          <p:cNvPr id="9" name="Рисунок 8" descr="yildi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5357826"/>
            <a:ext cx="3997468" cy="1252540"/>
          </a:xfrm>
          <a:prstGeom prst="rect">
            <a:avLst/>
          </a:prstGeom>
        </p:spPr>
      </p:pic>
      <p:pic>
        <p:nvPicPr>
          <p:cNvPr id="10" name="Рисунок 9" descr="yildi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0"/>
            <a:ext cx="4331802" cy="1357298"/>
          </a:xfrm>
          <a:prstGeom prst="rect">
            <a:avLst/>
          </a:prstGeom>
        </p:spPr>
      </p:pic>
      <p:pic>
        <p:nvPicPr>
          <p:cNvPr id="11" name="Рисунок 10" descr="yildiz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0"/>
            <a:ext cx="4103884" cy="1285884"/>
          </a:xfrm>
          <a:prstGeom prst="rect">
            <a:avLst/>
          </a:prstGeom>
        </p:spPr>
      </p:pic>
      <p:pic>
        <p:nvPicPr>
          <p:cNvPr id="13" name="Рисунок 12" descr="be05ae4a31e952dffdf0fa57df1190b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2214554"/>
            <a:ext cx="1500193" cy="2500322"/>
          </a:xfrm>
          <a:prstGeom prst="rect">
            <a:avLst/>
          </a:prstGeom>
        </p:spPr>
      </p:pic>
      <p:pic>
        <p:nvPicPr>
          <p:cNvPr id="12" name="pesnya_pro_vospitatelya-Vi_-_angel_hranitel'_nash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57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P10504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286412" cy="4850415"/>
          </a:xfrm>
        </p:spPr>
      </p:pic>
      <p:sp>
        <p:nvSpPr>
          <p:cNvPr id="10" name="Волна 9"/>
          <p:cNvSpPr/>
          <p:nvPr/>
        </p:nvSpPr>
        <p:spPr>
          <a:xfrm>
            <a:off x="2714612" y="4572008"/>
            <a:ext cx="6215106" cy="2000264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«Теремок»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2071678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«Теремочке» мы своём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дружно, весело живём.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f4623bb1b96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256"/>
            <a:ext cx="2214546" cy="2214546"/>
          </a:xfrm>
          <a:prstGeom prst="rect">
            <a:avLst/>
          </a:prstGeom>
        </p:spPr>
      </p:pic>
      <p:pic>
        <p:nvPicPr>
          <p:cNvPr id="20" name="Рисунок 19" descr="gif-ifade-icon-8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-142900"/>
            <a:ext cx="2428875" cy="2381250"/>
          </a:xfrm>
          <a:prstGeom prst="rect">
            <a:avLst/>
          </a:prstGeom>
        </p:spPr>
      </p:pic>
    </p:spTree>
  </p:cSld>
  <p:clrMapOvr>
    <a:masterClrMapping/>
  </p:clrMapOvr>
  <p:transition advClick="0" advTm="6328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kaGod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3643338" cy="5066919"/>
          </a:xfrm>
        </p:spPr>
      </p:pic>
      <p:sp>
        <p:nvSpPr>
          <p:cNvPr id="6" name="Вертикальный свиток 5"/>
          <p:cNvSpPr/>
          <p:nvPr/>
        </p:nvSpPr>
        <p:spPr>
          <a:xfrm>
            <a:off x="4286248" y="1000108"/>
            <a:ext cx="4500562" cy="407196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детей вторая мама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Воспитательница сада!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Терпелива с ребятнёй,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Развлекает их игрой!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786454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Кулакова Ольга Александровна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71358539_flowers_5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52"/>
            <a:ext cx="2666749" cy="2352665"/>
          </a:xfrm>
          <a:prstGeom prst="rect">
            <a:avLst/>
          </a:prstGeom>
        </p:spPr>
      </p:pic>
    </p:spTree>
  </p:cSld>
  <p:clrMapOvr>
    <a:masterClrMapping/>
  </p:clrMapOvr>
  <p:transition advClick="0" advTm="5016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kaGod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500462" cy="4953035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4357686" y="1285860"/>
            <a:ext cx="4500594" cy="414340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 неё для всех найдётся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 улыбка, и привет,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 вопросы все ответит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 полезный даст совет!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85789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</a:rPr>
              <a:t>Севостьянова</a:t>
            </a:r>
            <a:r>
              <a:rPr lang="ru-RU" sz="4000" dirty="0" smtClean="0">
                <a:solidFill>
                  <a:srgbClr val="7030A0"/>
                </a:solidFill>
              </a:rPr>
              <a:t> Инна Михайловна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11502553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642918"/>
            <a:ext cx="2071702" cy="2071702"/>
          </a:xfrm>
          <a:prstGeom prst="rect">
            <a:avLst/>
          </a:prstGeom>
        </p:spPr>
      </p:pic>
    </p:spTree>
  </p:cSld>
  <p:clrMapOvr>
    <a:masterClrMapping/>
  </p:clrMapOvr>
  <p:transition advClick="0" advTm="389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kaGod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3429024" cy="5000660"/>
          </a:xfrm>
        </p:spPr>
      </p:pic>
      <p:sp>
        <p:nvSpPr>
          <p:cNvPr id="5" name="Вертикальный свиток 4"/>
          <p:cNvSpPr/>
          <p:nvPr/>
        </p:nvSpPr>
        <p:spPr>
          <a:xfrm>
            <a:off x="4143372" y="785794"/>
            <a:ext cx="4643470" cy="4500594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Наша няня просто класс!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Чистота и блеск у нас!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Моет, чистит, трёт и трёт…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Никогда не устаёт!!!!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85789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Данилина Татьяна Николаевна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0fe22867747957175e7b36a19e11ee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286016" cy="1824765"/>
          </a:xfrm>
          <a:prstGeom prst="rect">
            <a:avLst/>
          </a:prstGeom>
        </p:spPr>
      </p:pic>
    </p:spTree>
  </p:cSld>
  <p:clrMapOvr>
    <a:masterClrMapping/>
  </p:clrMapOvr>
  <p:transition advTm="575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PresentationFormat>Экран (4:3)</PresentationFormat>
  <Paragraphs>20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 МДОУ Детский сад №6 «Светлячок»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МДОУ Детский сад №6 «Светлячок» </dc:title>
  <cp:lastModifiedBy>Admin</cp:lastModifiedBy>
  <cp:revision>1</cp:revision>
  <dcterms:modified xsi:type="dcterms:W3CDTF">2013-09-20T10:06:59Z</dcterms:modified>
</cp:coreProperties>
</file>