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  <p:sldId id="292" r:id="rId5"/>
    <p:sldId id="293" r:id="rId6"/>
    <p:sldId id="294" r:id="rId7"/>
    <p:sldId id="296" r:id="rId8"/>
    <p:sldId id="307" r:id="rId9"/>
    <p:sldId id="308" r:id="rId10"/>
    <p:sldId id="309" r:id="rId11"/>
    <p:sldId id="310" r:id="rId12"/>
    <p:sldId id="311" r:id="rId13"/>
    <p:sldId id="312" r:id="rId14"/>
    <p:sldId id="31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EAD8-A569-4EEE-9810-C7F139DFCFA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380E-A517-4428-92C6-50DD26CC2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EAD8-A569-4EEE-9810-C7F139DFCFA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380E-A517-4428-92C6-50DD26CC2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EAD8-A569-4EEE-9810-C7F139DFCFA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380E-A517-4428-92C6-50DD26CC2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EAD8-A569-4EEE-9810-C7F139DFCFA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380E-A517-4428-92C6-50DD26CC2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EAD8-A569-4EEE-9810-C7F139DFCFA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380E-A517-4428-92C6-50DD26CC2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EAD8-A569-4EEE-9810-C7F139DFCFA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380E-A517-4428-92C6-50DD26CC2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EAD8-A569-4EEE-9810-C7F139DFCFA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380E-A517-4428-92C6-50DD26CC2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EAD8-A569-4EEE-9810-C7F139DFCFA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380E-A517-4428-92C6-50DD26CC2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EAD8-A569-4EEE-9810-C7F139DFCFA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380E-A517-4428-92C6-50DD26CC2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EAD8-A569-4EEE-9810-C7F139DFCFA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380E-A517-4428-92C6-50DD26CC2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EAD8-A569-4EEE-9810-C7F139DFCFA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380E-A517-4428-92C6-50DD26CC2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AEAD8-A569-4EEE-9810-C7F139DFCFA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A380E-A517-4428-92C6-50DD26CC2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Юля\папки по темам недель\пдд\дид игра транспорт\Слайд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63447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Юля\папки по темам недель\пдд\Торопыжка\Презентация1\Слайд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87188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Юля\папки по темам недель\пдд\Торопыжка\Презентация1\Слайд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256176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Юля\папки по темам недель\пдд\Торопыжка\Презентация1\Слайд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732427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Юля\папки по темам недель\пдд\Торопыжка\Презентация1\Слайд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94241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Юля\папки по темам недель\пдд\Торопыжка\Презентация1\Слайд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144258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Юля\папки по темам недель\пдд\дид игра транспорт\Слайд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27658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Юля\папки по темам недель\пдд\дид игра транспорт\Слайд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728157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Юля\папки по темам недель\пдд\дид игра транспорт\Слайд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449659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Юля\папки по темам недель\пдд\дид игра транспорт\Слайд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190248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Юля\папки по темам недель\пдд\дид игра транспорт\Слайд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778756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Юля\папки по темам недель\пдд\дид игра транспорт\Слайд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651736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Юля\папки по темам недель\пдд\дид игра транспорт\Слайд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83110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Юля\папки по темам недель\пдд\Торопыжка\Презентация1\Слайд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018232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0</Words>
  <Application>Microsoft Office PowerPoint</Application>
  <PresentationFormat>Экран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Кирилл</dc:creator>
  <cp:lastModifiedBy>Alexander</cp:lastModifiedBy>
  <cp:revision>59</cp:revision>
  <dcterms:created xsi:type="dcterms:W3CDTF">2009-10-12T16:39:15Z</dcterms:created>
  <dcterms:modified xsi:type="dcterms:W3CDTF">2014-02-21T20:18:32Z</dcterms:modified>
</cp:coreProperties>
</file>