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4"/>
  </p:notesMasterIdLst>
  <p:sldIdLst>
    <p:sldId id="259" r:id="rId2"/>
    <p:sldId id="260" r:id="rId3"/>
    <p:sldId id="272" r:id="rId4"/>
    <p:sldId id="261" r:id="rId5"/>
    <p:sldId id="262" r:id="rId6"/>
    <p:sldId id="263" r:id="rId7"/>
    <p:sldId id="264" r:id="rId8"/>
    <p:sldId id="265" r:id="rId9"/>
    <p:sldId id="266" r:id="rId10"/>
    <p:sldId id="273" r:id="rId11"/>
    <p:sldId id="267" r:id="rId12"/>
    <p:sldId id="27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712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0E6BD2-E2C5-4F1B-868F-D78E2E70F4A6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E56BC0-1D59-47D3-8F6F-B4DFA6F36E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315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56BC0-1D59-47D3-8F6F-B4DFA6F36E30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6573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56BC0-1D59-47D3-8F6F-B4DFA6F36E3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6304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играх новые знания ребенка усваиваются гораздо легче! Поэтому 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развивающие игры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– это способ сделать процесс обучения ребёнка увлекательным и эффективным. Развивающие игры о для детей  направлены на обучение и помогают им лучше подготовиться к школе. Они дают возможность узнать, что-то новое и затем использовать все эти знания в жизни. А все знания, которые ребенок почерпнет благодаря развивающим играм, станут фундаментом в дальнейшем обучении в школе.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56BC0-1D59-47D3-8F6F-B4DFA6F36E30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622874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56BC0-1D59-47D3-8F6F-B4DFA6F36E30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150666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Игры на моторику, а также  развивающие и логические игры. 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Каждая игра представляет собой набор задач, которые ребенок решает с помощью кубиков, кирпичиков, квадратов из картона или пластика, деталей из конструктора-механика и т. д.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56BC0-1D59-47D3-8F6F-B4DFA6F36E30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73692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56BC0-1D59-47D3-8F6F-B4DFA6F36E30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645556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состав развивающих игр входят - игры на общее развитие ребёнка, игры на внимание и память, логику и мышление, различные раскраски,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пазлы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ребусы, загадки, головоломки, а также многие другие интересные задания.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56BC0-1D59-47D3-8F6F-B4DFA6F36E30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34548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Нельзя требовать и добиваться, чтобы с первой попытки ребенок решил задачу. Он, возможно, еще не дорос, не созрел, и надо подождать день, неделю, месяц или даже больше. 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56BC0-1D59-47D3-8F6F-B4DFA6F36E30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676521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Так</a:t>
            </a:r>
            <a:r>
              <a:rPr lang="ru-RU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же можно выделить и 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функции игр, представленные в таблице 1, они имеют довольно важное значение в воспитании детей.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игре самое важное не то удовольствие, которое получает ребенок, играя, а та и смысл игры, который бессознательно для самого ребенка осуществляется им.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игре ребенок обучается действовать в ситуации, которая требует познания, а не только непосредственно переживается. Действие в придуманной ситуации приводит к тому, что ребенок учится управлять не только восприятием предмета или реальных обстоятельств, а и смыслом ситуации, ее значением.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56BC0-1D59-47D3-8F6F-B4DFA6F36E30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92538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2" y="329185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7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E7B745-CD32-49F5-B7D3-1C965CE8207F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F0712-778B-4A97-914A-B7628099A2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E7B745-CD32-49F5-B7D3-1C965CE8207F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F0712-778B-4A97-914A-B7628099A2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5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3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E7B745-CD32-49F5-B7D3-1C965CE8207F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F0712-778B-4A97-914A-B7628099A2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E7B745-CD32-49F5-B7D3-1C965CE8207F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F0712-778B-4A97-914A-B7628099A2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2" y="329185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7" y="434163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E7B745-CD32-49F5-B7D3-1C965CE8207F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F0712-778B-4A97-914A-B7628099A2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E7B745-CD32-49F5-B7D3-1C965CE8207F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F0712-778B-4A97-914A-B7628099A2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E7B745-CD32-49F5-B7D3-1C965CE8207F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F0712-778B-4A97-914A-B7628099A2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E7B745-CD32-49F5-B7D3-1C965CE8207F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F0712-778B-4A97-914A-B7628099A2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2" y="329185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E7B745-CD32-49F5-B7D3-1C965CE8207F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F0712-778B-4A97-914A-B7628099A2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3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4" y="930145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E7B745-CD32-49F5-B7D3-1C965CE8207F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F0712-778B-4A97-914A-B7628099A2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2" y="329185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1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E7B745-CD32-49F5-B7D3-1C965CE8207F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F0712-778B-4A97-914A-B7628099A2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2" y="329185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7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6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E7B745-CD32-49F5-B7D3-1C965CE8207F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6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6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64F0712-778B-4A97-914A-B7628099A2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 spd="slow">
    <p:randomBar dir="vert"/>
  </p:transition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graemsa.ru/igry-dlja-detej/risovalki" TargetMode="External"/><Relationship Id="rId3" Type="http://schemas.openxmlformats.org/officeDocument/2006/relationships/image" Target="../media/image9.jpeg"/><Relationship Id="rId7" Type="http://schemas.openxmlformats.org/officeDocument/2006/relationships/hyperlink" Target="http://www.igraemsa.ru/igry-dlja-detej/igry-na-logiku-i-myshleni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graemsa.ru/igry-dlja-detej/igry-na-vnimanie-i-pamjat" TargetMode="External"/><Relationship Id="rId5" Type="http://schemas.openxmlformats.org/officeDocument/2006/relationships/hyperlink" Target="http://www.igraemsa.ru/igry-dlja-detej/poznavatelnye-igry" TargetMode="External"/><Relationship Id="rId10" Type="http://schemas.openxmlformats.org/officeDocument/2006/relationships/hyperlink" Target="http://www.igraemsa.ru/igry-dlja-detej/zagadki-rebusy-sharady" TargetMode="External"/><Relationship Id="rId4" Type="http://schemas.openxmlformats.org/officeDocument/2006/relationships/hyperlink" Target="http://www.igraemsa.ru/igry-dlja-detej/online-igry-dlja-malyshej" TargetMode="External"/><Relationship Id="rId9" Type="http://schemas.openxmlformats.org/officeDocument/2006/relationships/hyperlink" Target="http://www.igraemsa.ru/igry-dlja-detej/pazly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graemsa.ru/igry-dlja-detej/risovalki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i (2)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00035" y="3000373"/>
            <a:ext cx="4857784" cy="3500462"/>
          </a:xfrm>
        </p:spPr>
      </p:pic>
      <p:sp>
        <p:nvSpPr>
          <p:cNvPr id="5" name="Прямоугольник 4"/>
          <p:cNvSpPr/>
          <p:nvPr/>
        </p:nvSpPr>
        <p:spPr>
          <a:xfrm>
            <a:off x="714348" y="500042"/>
            <a:ext cx="71437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Развивающие игры, их значение в 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развитие 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ребенка</a:t>
            </a:r>
            <a:endParaRPr lang="ru-RU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57884" y="3286124"/>
            <a:ext cx="2571768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r>
              <a:rPr lang="ru-RU" sz="2000" dirty="0" smtClean="0"/>
              <a:t>Составила </a:t>
            </a:r>
          </a:p>
          <a:p>
            <a:r>
              <a:rPr lang="ru-RU" sz="2000" dirty="0" smtClean="0"/>
              <a:t>Смирнова А.В. </a:t>
            </a:r>
          </a:p>
          <a:p>
            <a:endParaRPr lang="ru-RU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5286380" y="1857364"/>
            <a:ext cx="3857620" cy="42148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 smtClean="0"/>
              <a:t>Л.С.Выготский</a:t>
            </a:r>
            <a:r>
              <a:rPr lang="ru-RU" sz="2000" dirty="0" smtClean="0"/>
              <a:t>, рассматривая роль игры в психическом развитии ребенка, отмечал, что в связи с переходом в школу игра не только не исчезает, но наоборот, она пропитывает собою всю деятельность ученика. “ В школьном возрасте, - отмечал он - игра не умирает, а проникает в отношении действительности. Она имеет свое внутреннее продолжение в школьном обучении труде…”.</a:t>
            </a:r>
            <a:endParaRPr lang="ru-RU" sz="20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pochd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786446" y="1766886"/>
            <a:ext cx="3357554" cy="5091113"/>
          </a:xfrm>
        </p:spPr>
      </p:pic>
      <p:sp>
        <p:nvSpPr>
          <p:cNvPr id="7" name="Правильный пятиугольник 6"/>
          <p:cNvSpPr/>
          <p:nvPr/>
        </p:nvSpPr>
        <p:spPr>
          <a:xfrm>
            <a:off x="0" y="0"/>
            <a:ext cx="5715008" cy="6858000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000100" y="1428736"/>
            <a:ext cx="3714776" cy="5016758"/>
          </a:xfrm>
          <a:prstGeom prst="rect">
            <a:avLst/>
          </a:prstGeom>
          <a:solidFill>
            <a:srgbClr val="FFF8DD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Игры для девочек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 – это, прежде всего то, что интересует и интересовало всегда прекрасную половину человечества. А что же именно её интересует? Мода, то, как готовить еду, как ухаживать за малышами и домашними питомцами. Не оставлены интересом наших девушек такая тема волшебства и героини популярных сериалов, куклы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Барби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 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Братц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909762"/>
            <a:ext cx="3286116" cy="4948238"/>
          </a:xfrm>
        </p:spPr>
      </p:pic>
      <p:sp>
        <p:nvSpPr>
          <p:cNvPr id="5" name="Шестиугольник 4"/>
          <p:cNvSpPr/>
          <p:nvPr/>
        </p:nvSpPr>
        <p:spPr>
          <a:xfrm>
            <a:off x="2285984" y="0"/>
            <a:ext cx="6858016" cy="68580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3643306" y="785794"/>
            <a:ext cx="4214842" cy="5139869"/>
          </a:xfrm>
          <a:prstGeom prst="rect">
            <a:avLst/>
          </a:prstGeom>
          <a:solidFill>
            <a:srgbClr val="FFF8DD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sng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В играх для мальчиков – мы найдем то, что интересует наших мальчишек. Это </a:t>
            </a:r>
            <a:r>
              <a:rPr kumimoji="0" lang="ru-RU" b="1" i="1" u="sng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стрелялки</a:t>
            </a:r>
            <a:r>
              <a:rPr kumimoji="0" lang="ru-RU" b="1" i="1" u="sng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, гонки и стратегии. Ведь мальчишки – наши защитники. Они активны и любознательны. В этом разделе найдутся игры с такими героями, как Бен 10 или человек Паук, а так же с другими полюбившимися героическими персонажами мультиков, фильмов и комиксов. Ну и разумеется, мальчишки большие любители техники. Для них есть игры про машины</a:t>
            </a:r>
            <a:r>
              <a:rPr kumimoji="0" lang="ru-RU" sz="2000" b="1" i="1" u="sng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, танки, самолеты.</a:t>
            </a:r>
            <a:endParaRPr kumimoji="0" lang="ru-RU" sz="2000" b="1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685799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Рисунок 4" descr="ghb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685800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 Вашего ребёнка хорошая память? Память— прямой путь к успешному обучению. Не стоит думать, что ребёнок подрастёт, и память улучшится. Неприятности с плохим запоминанием перекочевывают в школьную жизнь и мешают эффективному обучению. Развитие памяти детей дошкольного возраста — важный момент развития ребенка. Даже, если вам кажется, что у Ваших детей хорошая память, игры для развития памяти ему не помешают. Постоянная работа памяти— это залог успеха школьного обучения!</a:t>
                      </a:r>
                      <a:r>
                        <a:rPr kumimoji="0"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Ведь  </a:t>
                      </a:r>
                      <a:r>
                        <a:rPr kumimoji="0"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де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тство — самый важный период становления личности. В эти годы ребенок приобретает первоначальные 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знания об окружающей жизни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 Именно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познавательные игры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помогающие формировать 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представление об окружающем мире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 детей, 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обучают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ребёнка 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наблюдать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и 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выделять свойства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и 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признаки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предметов, такие, как размер, форма, цвет, различать их, а также устанавливать взаимосвязи между ними. В таких 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играх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закрепляются знания детей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об окружающей их природной среде, формируются мыслительные процессы.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Успешное обучение ребёнка в начальной школе предполагает высокий уровень развития мышления, умение самостоятельно приобретать, обобщать и систематизировать свои знания, творчески решать различные проблемы. Как же развить логику ребёнка, зажечь желание получать новые знания? Конечно же, заинтересовать увлекательной развивающей игрой, ведь игра - единственная форма деятельности ребёнка, которая во всех случаях ему подойдёт. В дошкольном возрасте очень важная задача развитие внимания. Часто бывает такое, что в школу приходят дети с не развитым вниманием, они постоянно отвлекаются и не в состоянии сосредоточиться. Для того, чтобы у вашего дошкольника не было проблем с вниманием предлагается детям поиграть в игры развивающие внимание.</a:t>
                      </a:r>
                    </a:p>
                    <a:p>
                      <a:pPr algn="just"/>
                      <a:endParaRPr lang="ru-RU" sz="18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9487886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</p:spPr>
      </p:pic>
      <p:sp>
        <p:nvSpPr>
          <p:cNvPr id="9" name="Овал 8"/>
          <p:cNvSpPr/>
          <p:nvPr/>
        </p:nvSpPr>
        <p:spPr>
          <a:xfrm>
            <a:off x="1142976" y="3929066"/>
            <a:ext cx="2357454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расширяют  кругозор </a:t>
            </a:r>
            <a:endParaRPr lang="ru-RU" sz="2400" dirty="0"/>
          </a:p>
        </p:txBody>
      </p:sp>
      <p:sp>
        <p:nvSpPr>
          <p:cNvPr id="10" name="Овал 9"/>
          <p:cNvSpPr/>
          <p:nvPr/>
        </p:nvSpPr>
        <p:spPr>
          <a:xfrm>
            <a:off x="5500694" y="4143380"/>
            <a:ext cx="2428892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расширяют  кругозор 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3000364" y="5143512"/>
            <a:ext cx="2857520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обогащают речь ребёнка</a:t>
            </a:r>
            <a:endParaRPr lang="ru-RU" sz="2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714480" y="857232"/>
            <a:ext cx="5857916" cy="16430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i="1" dirty="0" smtClean="0">
                <a:solidFill>
                  <a:schemeClr val="tx1"/>
                </a:solidFill>
              </a:rPr>
              <a:t>развивающие игры </a:t>
            </a:r>
            <a:endParaRPr lang="ru-RU" sz="6000" dirty="0"/>
          </a:p>
        </p:txBody>
      </p:sp>
      <p:sp>
        <p:nvSpPr>
          <p:cNvPr id="16" name="Стрелка вниз 15"/>
          <p:cNvSpPr/>
          <p:nvPr/>
        </p:nvSpPr>
        <p:spPr>
          <a:xfrm>
            <a:off x="1643042" y="2500306"/>
            <a:ext cx="2071702" cy="15001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5286380" y="2500306"/>
            <a:ext cx="1643074" cy="1785950"/>
          </a:xfrm>
          <a:prstGeom prst="downArrow">
            <a:avLst>
              <a:gd name="adj1" fmla="val 50000"/>
              <a:gd name="adj2" fmla="val 482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4000496" y="2500306"/>
            <a:ext cx="1000132" cy="26432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3268520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9" name="Прямоугольник 8"/>
          <p:cNvSpPr/>
          <p:nvPr/>
        </p:nvSpPr>
        <p:spPr>
          <a:xfrm>
            <a:off x="1571604" y="500042"/>
            <a:ext cx="642942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Если ваш ребёнок ещё такой маленький, и его надо многому научить.  Но как же это сделать, если ребёнок не может сосредоточиться и усидеть на месте?</a:t>
            </a:r>
          </a:p>
          <a:p>
            <a:pPr algn="ctr"/>
            <a:r>
              <a:rPr lang="ru-RU" sz="2000" dirty="0" smtClean="0"/>
              <a:t>На помощь вам придут развивающие игры. Ведь именно они  заинтересуют и удержат внимание ребёнка. Выполняя игровые задания, ваш малыш понемногу будет познавать то, что пригодится при дальнейшем обучении в детском садике и школе.</a:t>
            </a:r>
          </a:p>
          <a:p>
            <a:pPr algn="ctr"/>
            <a:r>
              <a:rPr lang="ru-RU" sz="2000" dirty="0" smtClean="0"/>
              <a:t>В процессе ребенок научится различать цвета, считать, объединять предметы по признакам, сравнивать предметы по величине, а также многому другому. Помните, что </a:t>
            </a:r>
            <a:r>
              <a:rPr lang="ru-RU" sz="2000" b="1" dirty="0" smtClean="0"/>
              <a:t>обучающие игры</a:t>
            </a:r>
            <a:r>
              <a:rPr lang="ru-RU" sz="2000" dirty="0" smtClean="0"/>
              <a:t> развивают мышление ребенка, учат его самостоятельно выражать свои мысли и чувства. Чем раньше вы начнёте заниматься с вашим       ребёнком, тем увереннее он будет чувствовать себя в будущем.</a:t>
            </a:r>
          </a:p>
          <a:p>
            <a:endParaRPr lang="ru-RU" sz="20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i (5)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00101" y="785794"/>
            <a:ext cx="2857520" cy="25527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i (7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4942" y="857232"/>
            <a:ext cx="3071833" cy="235745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8" name="Рисунок 7" descr="i (8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0100" y="3714752"/>
            <a:ext cx="2786082" cy="235745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9" name="Рисунок 8" descr="i (6)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14942" y="3714752"/>
            <a:ext cx="3071834" cy="228601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6500826" y="2571744"/>
          <a:ext cx="1643074" cy="37862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</a:tblGrid>
              <a:tr h="378621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расстояние от лица ребенка до монитора должно быть не менее диагонали монитора!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Блок-схема: процесс 6"/>
          <p:cNvSpPr/>
          <p:nvPr/>
        </p:nvSpPr>
        <p:spPr>
          <a:xfrm>
            <a:off x="714348" y="714356"/>
            <a:ext cx="7286676" cy="12144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Несколько правил просмотра развивающих игр на компьютере, либо телевизоре, и т.д. </a:t>
            </a:r>
            <a:endParaRPr lang="ru-RU" sz="2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857224" y="2500306"/>
          <a:ext cx="1833554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3554"/>
              </a:tblGrid>
              <a:tr h="3143272">
                <a:tc>
                  <a:txBody>
                    <a:bodyPr/>
                    <a:lstStyle/>
                    <a:p>
                      <a:pPr lvl="0"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сразу научите ребенка правильно держать «мышку», это поможет ему и в наших детских развивающих играх и облегчит продолжение знакомства с компьютером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428992" y="2500306"/>
          <a:ext cx="2357454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7454"/>
              </a:tblGrid>
              <a:tr h="15001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сидеть перед компьютером нужно не сутулясь и не наклоняясь сильно налево или направо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Стрелка вниз 10"/>
          <p:cNvSpPr/>
          <p:nvPr/>
        </p:nvSpPr>
        <p:spPr>
          <a:xfrm>
            <a:off x="1285852" y="1928802"/>
            <a:ext cx="571504" cy="571504"/>
          </a:xfrm>
          <a:prstGeom prst="down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4071934" y="1928802"/>
            <a:ext cx="785818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6858016" y="1928802"/>
            <a:ext cx="642942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357554" y="4714884"/>
          <a:ext cx="2357454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7454"/>
              </a:tblGrid>
              <a:tr h="12858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дети дошкольного возраста могут находиться у экрана компьютера не более 30 минут в день.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6265632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Пятно 2 5"/>
          <p:cNvSpPr/>
          <p:nvPr/>
        </p:nvSpPr>
        <p:spPr>
          <a:xfrm>
            <a:off x="4286248" y="0"/>
            <a:ext cx="4857752" cy="307181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Развивающие игры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2000240"/>
            <a:ext cx="3929090" cy="4286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rgbClr val="002060"/>
                </a:solidFill>
                <a:hlinkClick r:id="rId4"/>
              </a:rPr>
              <a:t>Игры для малышей</a:t>
            </a:r>
            <a:endParaRPr lang="ru-RU" sz="2800" dirty="0" smtClean="0">
              <a:solidFill>
                <a:srgbClr val="002060"/>
              </a:solidFill>
            </a:endParaRPr>
          </a:p>
          <a:p>
            <a:r>
              <a:rPr lang="ru-RU" sz="2800" b="1" dirty="0" smtClean="0">
                <a:solidFill>
                  <a:srgbClr val="002060"/>
                </a:solidFill>
                <a:hlinkClick r:id="rId5"/>
              </a:rPr>
              <a:t>Познавательные игры</a:t>
            </a:r>
            <a:endParaRPr lang="ru-RU" sz="2800" dirty="0" smtClean="0">
              <a:solidFill>
                <a:srgbClr val="002060"/>
              </a:solidFill>
            </a:endParaRPr>
          </a:p>
          <a:p>
            <a:r>
              <a:rPr lang="ru-RU" sz="2800" b="1" dirty="0" smtClean="0">
                <a:solidFill>
                  <a:srgbClr val="002060"/>
                </a:solidFill>
                <a:hlinkClick r:id="rId6"/>
              </a:rPr>
              <a:t>Игры на внимание и память</a:t>
            </a:r>
            <a:endParaRPr lang="ru-RU" sz="2800" dirty="0" smtClean="0">
              <a:solidFill>
                <a:srgbClr val="002060"/>
              </a:solidFill>
            </a:endParaRPr>
          </a:p>
          <a:p>
            <a:r>
              <a:rPr lang="ru-RU" sz="2800" b="1" dirty="0" smtClean="0">
                <a:solidFill>
                  <a:srgbClr val="002060"/>
                </a:solidFill>
                <a:hlinkClick r:id="rId7"/>
              </a:rPr>
              <a:t>Игры на логику и мышление</a:t>
            </a:r>
            <a:endParaRPr lang="ru-RU" sz="2800" dirty="0" smtClean="0">
              <a:solidFill>
                <a:srgbClr val="002060"/>
              </a:solidFill>
            </a:endParaRPr>
          </a:p>
          <a:p>
            <a:r>
              <a:rPr lang="ru-RU" sz="2800" b="1" dirty="0" smtClean="0">
                <a:solidFill>
                  <a:srgbClr val="002060"/>
                </a:solidFill>
                <a:hlinkClick r:id="rId8"/>
              </a:rPr>
              <a:t>Раскраски</a:t>
            </a:r>
            <a:endParaRPr lang="ru-RU" sz="2800" dirty="0" smtClean="0">
              <a:solidFill>
                <a:srgbClr val="002060"/>
              </a:solidFill>
            </a:endParaRPr>
          </a:p>
          <a:p>
            <a:r>
              <a:rPr lang="ru-RU" sz="2800" b="1" dirty="0" err="1" smtClean="0">
                <a:solidFill>
                  <a:srgbClr val="002060"/>
                </a:solidFill>
                <a:hlinkClick r:id="rId9"/>
              </a:rPr>
              <a:t>Пазлы</a:t>
            </a:r>
            <a:endParaRPr lang="ru-RU" sz="2800" dirty="0" smtClean="0">
              <a:solidFill>
                <a:srgbClr val="002060"/>
              </a:solidFill>
            </a:endParaRPr>
          </a:p>
          <a:p>
            <a:r>
              <a:rPr lang="ru-RU" sz="2800" b="1" dirty="0" smtClean="0">
                <a:solidFill>
                  <a:srgbClr val="002060"/>
                </a:solidFill>
                <a:hlinkClick r:id="rId10"/>
              </a:rPr>
              <a:t>Загадки и ребусы</a:t>
            </a:r>
            <a:endParaRPr lang="ru-RU" sz="2800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02920" y="357166"/>
            <a:ext cx="8183880" cy="650083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b="1" dirty="0" smtClean="0"/>
              <a:t>      </a:t>
            </a:r>
            <a:r>
              <a:rPr lang="ru-RU" sz="1800" b="1" dirty="0" smtClean="0"/>
              <a:t>Самые простые развивающие игры познакомят малыша с цветами радуги, формами предметов, научат собирать </a:t>
            </a:r>
            <a:r>
              <a:rPr lang="ru-RU" sz="1800" b="1" dirty="0" err="1" smtClean="0"/>
              <a:t>пазлы</a:t>
            </a:r>
            <a:r>
              <a:rPr lang="ru-RU" sz="1800" b="1" dirty="0" smtClean="0"/>
              <a:t>, разовьют логическое мышление и творческие способности.</a:t>
            </a:r>
          </a:p>
          <a:p>
            <a:r>
              <a:rPr lang="ru-RU" sz="1800" b="1" dirty="0" smtClean="0"/>
              <a:t> А так же познакомит с многообразием окружающего мира, ребенок  получит новые  знания о различных предметах и явлениях.</a:t>
            </a:r>
          </a:p>
          <a:p>
            <a:r>
              <a:rPr lang="ru-RU" sz="1800" b="1" dirty="0" smtClean="0"/>
              <a:t>Интересные, весёлые, логические игры-задания для вашего ребёнка - "Пирамидка", "Соедини по точкам", "Матрёшки" и другие. Так занимательно и увлекательно,</a:t>
            </a:r>
          </a:p>
          <a:p>
            <a:r>
              <a:rPr lang="ru-RU" sz="1800" b="1" dirty="0" smtClean="0">
                <a:hlinkClick r:id="rId2"/>
              </a:rPr>
              <a:t>Раскраски</a:t>
            </a:r>
            <a:r>
              <a:rPr lang="ru-RU" sz="1800" b="1" dirty="0" smtClean="0"/>
              <a:t>, позволят развивать творческие способности ребёнка,  можно рисовать и раскрашивать, делать наш мир красивее и ярче!</a:t>
            </a:r>
          </a:p>
          <a:p>
            <a:pPr>
              <a:buNone/>
            </a:pPr>
            <a:r>
              <a:rPr lang="ru-RU" sz="1800" b="1" dirty="0" smtClean="0"/>
              <a:t>      Развивающие игры- </a:t>
            </a:r>
            <a:r>
              <a:rPr lang="ru-RU" sz="1800" b="1" dirty="0" err="1" smtClean="0"/>
              <a:t>пазлы</a:t>
            </a:r>
            <a:r>
              <a:rPr lang="ru-RU" sz="1800" b="1" dirty="0" smtClean="0"/>
              <a:t>  для детей, в которых необходимо собрать целую картинку из множества кусочков, это невероятно увлекательно, необычайно интересно и весьма полезно! Ведь собирая </a:t>
            </a:r>
            <a:r>
              <a:rPr lang="ru-RU" sz="1800" b="1" dirty="0" err="1" smtClean="0"/>
              <a:t>пазл</a:t>
            </a:r>
            <a:r>
              <a:rPr lang="ru-RU" sz="1800" b="1" dirty="0" smtClean="0"/>
              <a:t>, ребёнок вырабатывает в себе такие качества, как логическое мышление, творчество, усидчивость. У него развивается мелкая моторика, фантазия, </a:t>
            </a:r>
            <a:r>
              <a:rPr lang="ru-RU" sz="1800" b="1" dirty="0" err="1" smtClean="0"/>
              <a:t>цветовосприятие</a:t>
            </a:r>
            <a:r>
              <a:rPr lang="ru-RU" sz="1800" b="1" dirty="0" smtClean="0"/>
              <a:t>, терпение, вырабатывается наблюдательность и способность концентрировать внимание</a:t>
            </a:r>
          </a:p>
          <a:p>
            <a:r>
              <a:rPr lang="ru-RU" sz="1800" b="1" dirty="0" smtClean="0"/>
              <a:t>А так же  отгадывание весёлых загадок, решение  хитроумных ребусов</a:t>
            </a:r>
          </a:p>
          <a:p>
            <a:r>
              <a:rPr lang="ru-RU" sz="2000" b="1" dirty="0" smtClean="0"/>
              <a:t> </a:t>
            </a:r>
          </a:p>
          <a:p>
            <a:endParaRPr lang="ru-RU" sz="16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81450205"/>
              </p:ext>
            </p:extLst>
          </p:nvPr>
        </p:nvGraphicFramePr>
        <p:xfrm>
          <a:off x="0" y="571480"/>
          <a:ext cx="9144000" cy="6169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3688"/>
                <a:gridCol w="3308378"/>
                <a:gridCol w="4071934"/>
              </a:tblGrid>
              <a:tr h="61698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1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Познавательные игры. 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Вместе с познавательными играми ребенку весело и интересно. Ведь они все красочные и сопровождаются приятной музыкой. Это помогает создать хорошую и непринуждённую атмосферу. В процессе решения игровых заданий малыш будет получать удовольствие от своих достижений. А положительные эмоции это первый шаг к успешному развитию.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kumimoji="0" lang="ru-RU" sz="1400" b="1" i="1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Игры на развитие памяти и внимания. 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 данном разделе вашему вниманию предоставлены игры на развитие памяти, внимания, интересные и забавные задания. Игры на внимание заставят вашего малыша быть более усидчивым и хорошо концентрироваться.</a:t>
                      </a:r>
                    </a:p>
                    <a:p>
                      <a:pPr algn="just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 играх  ребенку необходимо будет искать различные предметы, отличия между рисунками, искать пары, находить одинаковые либо лишние предметы. Это поможет быть ему более наблюдательным, сообразительным и внимательным. Ребенок будет учиться принимать решения самостоятельно.</a:t>
                      </a:r>
                    </a:p>
                    <a:p>
                      <a:pPr algn="just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Развивающие игры, которые тренируют память, станут незаменимыми для слуховой и зрительной памяти. В процессе игры малышу необходимо будет запоминать самую разнообразную</a:t>
                      </a:r>
                      <a:r>
                        <a:rPr kumimoji="0" lang="ru-RU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информацию, сложную и не очень.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Раскраски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 Наверное, трудно себе представить ребенка, который не рисует и не раскрашивает картинки. И как это не удивительно, но такие творческие занятия тоже решают немаловажную роль в развитии малыша. Детские раскраски дают возможность ребенку больше узнать об окружающем его мире, познать все разнообразие красок и оттенков. Укрепляют познания в величинах и формах у предметов. Еще немаловажным в процессе раскрашивания картинок, является возможность развития мелкой моторики. Ваш ребенок становится более усидчивым и аккуратным. Кроме того малыш получит немало удовольствия и радости при раскрашивании картинок с забавными зверьками или сказочными персонажами. Логические игры научат вашего малыша анализировать, сравнивать, а также сопоставлять различную информацию. Ведь развивать логическое мышление у ребенка необходимо с детства.</a:t>
                      </a:r>
                    </a:p>
                    <a:p>
                      <a:r>
                        <a:rPr kumimoji="0" lang="ru-RU" sz="1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Пазлы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онлайн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 Все они состоят из небольших кусочков и складывать их совсем не трудно. Они все яркие и красочные.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Блок-схема: знак завершения 7"/>
          <p:cNvSpPr/>
          <p:nvPr/>
        </p:nvSpPr>
        <p:spPr>
          <a:xfrm>
            <a:off x="3071802" y="0"/>
            <a:ext cx="2928958" cy="428604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Развивающие игры</a:t>
            </a:r>
            <a:endParaRPr lang="ru-RU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282</TotalTime>
  <Words>714</Words>
  <Application>Microsoft Office PowerPoint</Application>
  <PresentationFormat>Экран (4:3)</PresentationFormat>
  <Paragraphs>66</Paragraphs>
  <Slides>12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VOVAN</dc:creator>
  <cp:lastModifiedBy>VOVAN</cp:lastModifiedBy>
  <cp:revision>38</cp:revision>
  <dcterms:created xsi:type="dcterms:W3CDTF">2014-02-25T17:14:53Z</dcterms:created>
  <dcterms:modified xsi:type="dcterms:W3CDTF">2014-03-02T16:51:20Z</dcterms:modified>
</cp:coreProperties>
</file>