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9" r:id="rId2"/>
    <p:sldId id="260" r:id="rId3"/>
    <p:sldId id="272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67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1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E6BD2-E2C5-4F1B-868F-D78E2E70F4A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56BC0-1D59-47D3-8F6F-B4DFA6F36E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1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657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304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играх новые знания ребенка усваиваются гораздо легче! Поэтому 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развивающие игры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 это способ сделать процесс обучения ребёнка увлекательным и эффективным. Развивающие игры о для детей  направлены на обучение и помогают им лучше подготовиться к школе. Они дают возможность узнать, что-то новое и затем использовать все эти знания в жизни. А все знания, которые ребенок почерпнет благодаря развивающим играм, станут фундаментом в дальнейшем обучении в школе.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287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066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Игры на моторику, а также  развивающие и логические игры.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Каждая игра представляет собой набор задач, которые ребенок решает с помощью кубиков, кирпичиков, квадратов из картона или пластика, деталей из конструктора-механика и т. д.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69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4555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состав развивающих игр входят - игры на общее развитие ребёнка, игры на внимание и память, логику и мышление, различные раскраски,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пазлы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ребусы, загадки, головоломки, а также многие другие интересные задания.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3454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Нельзя требовать и добиваться, чтобы с первой попытки ребенок решил задачу. Он, возможно, еще не дорос, не созрел, и надо подождать день, неделю, месяц или даже больше.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652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же можно выделить и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функции игр, представленные в таблице 1, они имеют довольно важное значение в воспитании детей.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игре самое важное не то удовольствие, которое получает ребенок, играя, а та и смысл игры, который бессознательно для самого ребенка осуществляется им.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игре ребенок обучается действовать в ситуации, которая требует познания, а не только непосредственно переживается. Действие в придуманной ситуации приводит к тому, что ребенок учится управлять не только восприятием предмета или реальных обстоятельств, а и смыслом ситуации, ее значением.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56BC0-1D59-47D3-8F6F-B4DFA6F36E3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253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E7B745-CD32-49F5-B7D3-1C965CE8207F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4F0712-778B-4A97-914A-B7628099A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graemsa.ru/igry-dlja-detej/risovalki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://www.igraemsa.ru/igry-dlja-detej/igry-na-logiku-i-myshleni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graemsa.ru/igry-dlja-detej/igry-na-vnimanie-i-pamjat" TargetMode="External"/><Relationship Id="rId5" Type="http://schemas.openxmlformats.org/officeDocument/2006/relationships/hyperlink" Target="http://www.igraemsa.ru/igry-dlja-detej/poznavatelnye-igry" TargetMode="External"/><Relationship Id="rId10" Type="http://schemas.openxmlformats.org/officeDocument/2006/relationships/hyperlink" Target="http://www.igraemsa.ru/igry-dlja-detej/zagadki-rebusy-sharady" TargetMode="External"/><Relationship Id="rId4" Type="http://schemas.openxmlformats.org/officeDocument/2006/relationships/hyperlink" Target="http://www.igraemsa.ru/igry-dlja-detej/online-igry-dlja-malyshej" TargetMode="External"/><Relationship Id="rId9" Type="http://schemas.openxmlformats.org/officeDocument/2006/relationships/hyperlink" Target="http://www.igraemsa.ru/igry-dlja-detej/pazl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graemsa.ru/igry-dlja-detej/risovalk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5" y="3000373"/>
            <a:ext cx="4857784" cy="3500462"/>
          </a:xfrm>
        </p:spPr>
      </p:pic>
      <p:sp>
        <p:nvSpPr>
          <p:cNvPr id="5" name="Прямоугольник 4"/>
          <p:cNvSpPr/>
          <p:nvPr/>
        </p:nvSpPr>
        <p:spPr>
          <a:xfrm>
            <a:off x="714348" y="500042"/>
            <a:ext cx="7143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Развивающие игры, их значение в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развитие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ребенка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3286124"/>
            <a:ext cx="25717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Составила </a:t>
            </a:r>
          </a:p>
          <a:p>
            <a:r>
              <a:rPr lang="ru-RU" sz="2000" dirty="0" smtClean="0"/>
              <a:t>Смирнова А.В. </a:t>
            </a:r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1857364"/>
            <a:ext cx="3857620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Л.С.Выготский</a:t>
            </a:r>
            <a:r>
              <a:rPr lang="ru-RU" sz="2000" dirty="0" smtClean="0"/>
              <a:t>, рассматривая роль игры в психическом развитии ребенка, отмечал, что в связи с переходом в школу игра не только не исчезает, но наоборот, она пропитывает собою всю деятельность ученика. “ В школьном возрасте, - отмечал он - игра не умирает, а проникает в отношении действительности. Она имеет свое внутреннее продолжение в школьном обучении труде…”.</a:t>
            </a:r>
            <a:endParaRPr lang="ru-RU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poch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86446" y="1766886"/>
            <a:ext cx="3357554" cy="5091113"/>
          </a:xfrm>
        </p:spPr>
      </p:pic>
      <p:sp>
        <p:nvSpPr>
          <p:cNvPr id="7" name="Правильный пятиугольник 6"/>
          <p:cNvSpPr/>
          <p:nvPr/>
        </p:nvSpPr>
        <p:spPr>
          <a:xfrm>
            <a:off x="0" y="0"/>
            <a:ext cx="5715008" cy="68580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00100" y="1428736"/>
            <a:ext cx="3714776" cy="5016758"/>
          </a:xfrm>
          <a:prstGeom prst="rect">
            <a:avLst/>
          </a:prstGeom>
          <a:solidFill>
            <a:srgbClr val="FFF8D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Игры для девочек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– это, прежде всего то, что интересует и интересовало всегда прекрасную половину человечества. А что же именно её интересует? Мода, то, как готовить еду, как ухаживать за малышами и домашними питомцами. Не оставлены интересом наших девушек такая тема волшебства и героини популярных сериалов, куклы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Барби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Братц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09762"/>
            <a:ext cx="3286116" cy="4948238"/>
          </a:xfrm>
        </p:spPr>
      </p:pic>
      <p:sp>
        <p:nvSpPr>
          <p:cNvPr id="5" name="Шестиугольник 4"/>
          <p:cNvSpPr/>
          <p:nvPr/>
        </p:nvSpPr>
        <p:spPr>
          <a:xfrm>
            <a:off x="2285984" y="0"/>
            <a:ext cx="6858016" cy="6858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643306" y="785794"/>
            <a:ext cx="4214842" cy="5139869"/>
          </a:xfrm>
          <a:prstGeom prst="rect">
            <a:avLst/>
          </a:prstGeom>
          <a:solidFill>
            <a:srgbClr val="FFF8D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 играх для мальчиков – мы найдем то, что интересует наших мальчишек. Это </a:t>
            </a:r>
            <a:r>
              <a:rPr kumimoji="0" lang="ru-RU" b="1" i="1" u="sng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стрелялки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гонки и стратегии. Ведь мальчишки – наши защитники. Они активны и любознательны. В этом разделе найдутся игры с такими героями, как Бен 10 или человек Паук, а так же с другими полюбившимися героическими персонажами мультиков, фильмов и комиксов. Ну и разумеется, мальчишки большие любители техники. Для них есть игры про машины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танки, самолеты.</a:t>
            </a:r>
            <a:endParaRPr kumimoji="0" lang="ru-RU" sz="2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579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gh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8580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 Вашего ребёнка хорошая память? Память— прямой путь к успешному обучению. Не стоит думать, что ребёнок подрастёт, и память улучшится. Неприятности с плохим запоминанием перекочевывают в школьную жизнь и мешают эффективному обучению. Развитие памяти детей дошкольного возраста — важный момент развития ребенка. Даже, если вам кажется, что у Ваших детей хорошая память, игры для развития памяти ему не помешают. Постоянная работа памяти— это залог успеха школьного обучения!</a:t>
                      </a: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Ведь  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тство — самый важный период становления личности. В эти годы ребенок приобретает первоначальные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знания об окружающей жизни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 Именно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игры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помогающие формировать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об окружающем мире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детей,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обучают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ребёнка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наблюдать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и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выделять свойства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и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предметов, такие, как размер, форма, цвет, различать их, а также устанавливать взаимосвязи между ними. В таких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играх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закрепляются знания детей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об окружающей их природной среде, формируются мыслительные процессы.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Успешное обучение ребёнка в начальной школе предполагает высокий уровень развития мышления, умение самостоятельно приобретать, обобщать и систематизировать свои знания, творчески решать различные проблемы. Как же развить логику ребёнка, зажечь желание получать новые знания? Конечно же, заинтересовать увлекательной развивающей игрой, ведь игра - единственная форма деятельности ребёнка, которая во всех случаях ему подойдёт. В дошкольном возрасте очень важная задача развитие внимания. Часто бывает такое, что в школу приходят дети с не развитым вниманием, они постоянно отвлекаются и не в состоянии сосредоточиться. Для того, чтобы у вашего дошкольника не было проблем с вниманием предлагается детям поиграть в игры развивающие внимание.</a:t>
                      </a:r>
                    </a:p>
                    <a:p>
                      <a:pPr algn="just"/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48788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9" name="Овал 8"/>
          <p:cNvSpPr/>
          <p:nvPr/>
        </p:nvSpPr>
        <p:spPr>
          <a:xfrm>
            <a:off x="1142976" y="3929066"/>
            <a:ext cx="235745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расширяют  кругозор 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5500694" y="4143380"/>
            <a:ext cx="242889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расширяют  кругозор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000364" y="5143512"/>
            <a:ext cx="285752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обогащают речь ребёнка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857232"/>
            <a:ext cx="585791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>
                <a:solidFill>
                  <a:schemeClr val="tx1"/>
                </a:solidFill>
              </a:rPr>
              <a:t>развивающие игры </a:t>
            </a:r>
            <a:endParaRPr lang="ru-RU" sz="6000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643042" y="2500306"/>
            <a:ext cx="2071702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286380" y="2500306"/>
            <a:ext cx="1643074" cy="1785950"/>
          </a:xfrm>
          <a:prstGeom prst="downArrow">
            <a:avLst>
              <a:gd name="adj1" fmla="val 50000"/>
              <a:gd name="adj2" fmla="val 48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000496" y="2500306"/>
            <a:ext cx="1000132" cy="26432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26852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Прямоугольник 8"/>
          <p:cNvSpPr/>
          <p:nvPr/>
        </p:nvSpPr>
        <p:spPr>
          <a:xfrm>
            <a:off x="1571604" y="500042"/>
            <a:ext cx="64294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Если ваш ребёнок ещё такой маленький, и его надо многому научить.  Но как же это сделать, если ребёнок не может сосредоточиться и усидеть на месте?</a:t>
            </a:r>
          </a:p>
          <a:p>
            <a:pPr algn="ctr"/>
            <a:r>
              <a:rPr lang="ru-RU" sz="2000" dirty="0" smtClean="0"/>
              <a:t>На помощь вам придут развивающие игры. Ведь именно они  заинтересуют и удержат внимание ребёнка. Выполняя игровые задания, ваш малыш понемногу будет познавать то, что пригодится при дальнейшем обучении в детском садике и школе.</a:t>
            </a:r>
          </a:p>
          <a:p>
            <a:pPr algn="ctr"/>
            <a:r>
              <a:rPr lang="ru-RU" sz="2000" dirty="0" smtClean="0"/>
              <a:t>В процессе ребенок научится различать цвета, считать, объединять предметы по признакам, сравнивать предметы по величине, а также многому другому. Помните, что </a:t>
            </a:r>
            <a:r>
              <a:rPr lang="ru-RU" sz="2000" b="1" dirty="0" smtClean="0"/>
              <a:t>обучающие игры</a:t>
            </a:r>
            <a:r>
              <a:rPr lang="ru-RU" sz="2000" dirty="0" smtClean="0"/>
              <a:t> развивают мышление ребенка, учат его самостоятельно выражать свои мысли и чувства. Чем раньше вы начнёте заниматься с вашим       ребёнком, тем увереннее он будет чувствовать себя в будущем.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 (5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1" y="785794"/>
            <a:ext cx="2857520" cy="2552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857232"/>
            <a:ext cx="3071833" cy="23574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i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3714752"/>
            <a:ext cx="2786082" cy="23574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i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3714752"/>
            <a:ext cx="3071834" cy="22860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500826" y="2571744"/>
          <a:ext cx="1643074" cy="37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862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расстояние от лица ребенка до монитора должно быть не менее диагонали монитора!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Блок-схема: процесс 6"/>
          <p:cNvSpPr/>
          <p:nvPr/>
        </p:nvSpPr>
        <p:spPr>
          <a:xfrm>
            <a:off x="714348" y="714356"/>
            <a:ext cx="7286676" cy="12144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Несколько правил просмотра развивающих игр на компьютере, либо телевизоре, и т.д. 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2500306"/>
          <a:ext cx="183355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54"/>
              </a:tblGrid>
              <a:tr h="3143272">
                <a:tc>
                  <a:txBody>
                    <a:bodyPr/>
                    <a:lstStyle/>
                    <a:p>
                      <a:pPr lvl="0"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сразу научите ребенка правильно держать «мышку», это поможет ему и в наших детских развивающих играх и облегчит продолжение знакомства с компьютером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28992" y="2500306"/>
          <a:ext cx="235745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</a:tblGrid>
              <a:tr h="1500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сидеть перед компьютером нужно не сутулясь и не наклоняясь сильно налево или направо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1285852" y="1928802"/>
            <a:ext cx="571504" cy="57150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071934" y="1928802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58016" y="1928802"/>
            <a:ext cx="64294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357554" y="4714884"/>
          <a:ext cx="235745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</a:tblGrid>
              <a:tr h="1285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дети дошкольного возраста могут находиться у экрана компьютера не более 30 минут в день.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26563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ятно 2 5"/>
          <p:cNvSpPr/>
          <p:nvPr/>
        </p:nvSpPr>
        <p:spPr>
          <a:xfrm>
            <a:off x="4286248" y="0"/>
            <a:ext cx="4857752" cy="307181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Развивающие игры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000240"/>
            <a:ext cx="3929090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hlinkClick r:id="rId4"/>
              </a:rPr>
              <a:t>Игры для малышей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  <a:hlinkClick r:id="rId5"/>
              </a:rPr>
              <a:t>Познавательные игры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  <a:hlinkClick r:id="rId6"/>
              </a:rPr>
              <a:t>Игры на внимание и память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  <a:hlinkClick r:id="rId7"/>
              </a:rPr>
              <a:t>Игры на логику и мышление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  <a:hlinkClick r:id="rId8"/>
              </a:rPr>
              <a:t>Раскраски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  <a:hlinkClick r:id="rId9"/>
              </a:rPr>
              <a:t>Пазлы</a:t>
            </a:r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  <a:hlinkClick r:id="rId10"/>
              </a:rPr>
              <a:t>Загадки и ребусы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357166"/>
            <a:ext cx="8183880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      </a:t>
            </a:r>
            <a:r>
              <a:rPr lang="ru-RU" sz="1800" b="1" dirty="0" smtClean="0"/>
              <a:t>Самые простые развивающие игры познакомят малыша с цветами радуги, формами предметов, научат собирать </a:t>
            </a:r>
            <a:r>
              <a:rPr lang="ru-RU" sz="1800" b="1" dirty="0" err="1" smtClean="0"/>
              <a:t>пазлы</a:t>
            </a:r>
            <a:r>
              <a:rPr lang="ru-RU" sz="1800" b="1" dirty="0" smtClean="0"/>
              <a:t>, разовьют логическое мышление и творческие способности.</a:t>
            </a:r>
          </a:p>
          <a:p>
            <a:r>
              <a:rPr lang="ru-RU" sz="1800" b="1" dirty="0" smtClean="0"/>
              <a:t> А так же познакомит с многообразием окружающего мира, ребенок  получит новые  знания о различных предметах и явлениях.</a:t>
            </a:r>
          </a:p>
          <a:p>
            <a:r>
              <a:rPr lang="ru-RU" sz="1800" b="1" dirty="0" smtClean="0"/>
              <a:t>Интересные, весёлые, логические игры-задания для вашего ребёнка - "Пирамидка", "Соедини по точкам", "Матрёшки" и другие. Так занимательно и увлекательно,</a:t>
            </a:r>
          </a:p>
          <a:p>
            <a:r>
              <a:rPr lang="ru-RU" sz="1800" b="1" dirty="0" smtClean="0">
                <a:hlinkClick r:id="rId2"/>
              </a:rPr>
              <a:t>Раскраски</a:t>
            </a:r>
            <a:r>
              <a:rPr lang="ru-RU" sz="1800" b="1" dirty="0" smtClean="0"/>
              <a:t>, позволят развивать творческие способности ребёнка,  можно рисовать и раскрашивать, делать наш мир красивее и ярче!</a:t>
            </a:r>
          </a:p>
          <a:p>
            <a:pPr>
              <a:buNone/>
            </a:pPr>
            <a:r>
              <a:rPr lang="ru-RU" sz="1800" b="1" dirty="0" smtClean="0"/>
              <a:t>      Развивающие игры- </a:t>
            </a:r>
            <a:r>
              <a:rPr lang="ru-RU" sz="1800" b="1" dirty="0" err="1" smtClean="0"/>
              <a:t>пазлы</a:t>
            </a:r>
            <a:r>
              <a:rPr lang="ru-RU" sz="1800" b="1" dirty="0" smtClean="0"/>
              <a:t>  для детей, в которых необходимо собрать целую картинку из множества кусочков, это невероятно увлекательно, необычайно интересно и весьма полезно! Ведь собирая </a:t>
            </a:r>
            <a:r>
              <a:rPr lang="ru-RU" sz="1800" b="1" dirty="0" err="1" smtClean="0"/>
              <a:t>пазл</a:t>
            </a:r>
            <a:r>
              <a:rPr lang="ru-RU" sz="1800" b="1" dirty="0" smtClean="0"/>
              <a:t>, ребёнок вырабатывает в себе такие качества, как логическое мышление, творчество, усидчивость. У него развивается мелкая моторика, фантазия, </a:t>
            </a:r>
            <a:r>
              <a:rPr lang="ru-RU" sz="1800" b="1" dirty="0" err="1" smtClean="0"/>
              <a:t>цветовосприятие</a:t>
            </a:r>
            <a:r>
              <a:rPr lang="ru-RU" sz="1800" b="1" dirty="0" smtClean="0"/>
              <a:t>, терпение, вырабатывается наблюдательность и способность концентрировать внимание</a:t>
            </a:r>
          </a:p>
          <a:p>
            <a:r>
              <a:rPr lang="ru-RU" sz="1800" b="1" dirty="0" smtClean="0"/>
              <a:t>А так же  отгадывание весёлых загадок, решение  хитроумных ребусов</a:t>
            </a:r>
          </a:p>
          <a:p>
            <a:r>
              <a:rPr lang="ru-RU" sz="2000" b="1" dirty="0" smtClean="0"/>
              <a:t> </a:t>
            </a:r>
          </a:p>
          <a:p>
            <a:endParaRPr lang="ru-RU" sz="16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1450205"/>
              </p:ext>
            </p:extLst>
          </p:nvPr>
        </p:nvGraphicFramePr>
        <p:xfrm>
          <a:off x="0" y="571480"/>
          <a:ext cx="9144000" cy="616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3308378"/>
                <a:gridCol w="4071934"/>
              </a:tblGrid>
              <a:tr h="6169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Познавательные игры.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Вместе с познавательными играми ребенку весело и интересно. Ведь они все красочные и сопровождаются приятной музыкой. Это помогает создать хорошую и непринуждённую атмосферу. В процессе решения игровых заданий малыш будет получать удовольствие от своих достижений. А положительные эмоции это первый шаг к успешному развитию.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Игры на развитие памяти и внимания.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данном разделе вашему вниманию предоставлены игры на развитие памяти, внимания, интересные и забавные задания. Игры на внимание заставят вашего малыша быть более усидчивым и хорошо концентрироваться.</a:t>
                      </a:r>
                    </a:p>
                    <a:p>
                      <a:pPr algn="just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играх  ребенку необходимо будет искать различные предметы, отличия между рисунками, искать пары, находить одинаковые либо лишние предметы. Это поможет быть ему более наблюдательным, сообразительным и внимательным. Ребенок будет учиться принимать решения самостоятельно.</a:t>
                      </a:r>
                    </a:p>
                    <a:p>
                      <a:pPr algn="just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Развивающие игры, которые тренируют память, станут незаменимыми для слуховой и зрительной памяти. В процессе игры малышу необходимо будет запоминать самую разнообразную</a:t>
                      </a:r>
                      <a:r>
                        <a:rPr kumimoji="0" lang="ru-RU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информацию, сложную и не очень.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Раскраски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Наверное, трудно себе представить ребенка, который не рисует и не раскрашивает картинки. И как это не удивительно, но такие творческие занятия тоже решают немаловажную роль в развитии малыша. Детские раскраски дают возможность ребенку больше узнать об окружающем его мире, познать все разнообразие красок и оттенков. Укрепляют познания в величинах и формах у предметов. Еще немаловажным в процессе раскрашивания картинок, является возможность развития мелкой моторики. Ваш ребенок становится более усидчивым и аккуратным. Кроме того малыш получит немало удовольствия и радости при раскрашивании картинок с забавными зверьками или сказочными персонажами. Логические игры научат вашего малыша анализировать, сравнивать, а также сопоставлять различную информацию. Ведь развивать логическое мышление у ребенка необходимо с детства.</a:t>
                      </a:r>
                    </a:p>
                    <a:p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Пазлы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 Все они состоят из небольших кусочков и складывать их совсем не трудно. Они все яркие и красочные.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Блок-схема: знак завершения 7"/>
          <p:cNvSpPr/>
          <p:nvPr/>
        </p:nvSpPr>
        <p:spPr>
          <a:xfrm>
            <a:off x="3071802" y="0"/>
            <a:ext cx="2928958" cy="4286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Развивающие игры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282</TotalTime>
  <Words>714</Words>
  <Application>Microsoft Office PowerPoint</Application>
  <PresentationFormat>Экран (4:3)</PresentationFormat>
  <Paragraphs>66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VOVAN</dc:creator>
  <cp:lastModifiedBy>VOVAN</cp:lastModifiedBy>
  <cp:revision>38</cp:revision>
  <dcterms:created xsi:type="dcterms:W3CDTF">2014-02-25T17:14:53Z</dcterms:created>
  <dcterms:modified xsi:type="dcterms:W3CDTF">2014-03-02T16:51:20Z</dcterms:modified>
</cp:coreProperties>
</file>